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28"/>
  </p:notesMasterIdLst>
  <p:handoutMasterIdLst>
    <p:handoutMasterId r:id="rId29"/>
  </p:handoutMasterIdLst>
  <p:sldIdLst>
    <p:sldId id="456" r:id="rId2"/>
    <p:sldId id="608" r:id="rId3"/>
    <p:sldId id="609" r:id="rId4"/>
    <p:sldId id="601" r:id="rId5"/>
    <p:sldId id="603" r:id="rId6"/>
    <p:sldId id="602" r:id="rId7"/>
    <p:sldId id="604" r:id="rId8"/>
    <p:sldId id="605" r:id="rId9"/>
    <p:sldId id="606" r:id="rId10"/>
    <p:sldId id="607" r:id="rId11"/>
    <p:sldId id="583" r:id="rId12"/>
    <p:sldId id="585" r:id="rId13"/>
    <p:sldId id="584" r:id="rId14"/>
    <p:sldId id="587" r:id="rId15"/>
    <p:sldId id="588" r:id="rId16"/>
    <p:sldId id="589" r:id="rId17"/>
    <p:sldId id="596" r:id="rId18"/>
    <p:sldId id="595" r:id="rId19"/>
    <p:sldId id="590" r:id="rId20"/>
    <p:sldId id="591" r:id="rId21"/>
    <p:sldId id="592" r:id="rId22"/>
    <p:sldId id="597" r:id="rId23"/>
    <p:sldId id="600" r:id="rId24"/>
    <p:sldId id="599" r:id="rId25"/>
    <p:sldId id="610" r:id="rId26"/>
    <p:sldId id="611" r:id="rId27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  <p:extLst>
    <p:ext uri="{521415D9-36F7-43E2-AB2F-B90AF26B5E84}">
      <p14:sectionLst xmlns:p14="http://schemas.microsoft.com/office/powerpoint/2010/main">
        <p14:section name="Default Section" id="{94B4BFA2-F74C-C241-80B4-2CF6C8FAA18E}">
          <p14:sldIdLst>
            <p14:sldId id="456"/>
            <p14:sldId id="608"/>
            <p14:sldId id="609"/>
            <p14:sldId id="601"/>
            <p14:sldId id="603"/>
            <p14:sldId id="602"/>
            <p14:sldId id="604"/>
            <p14:sldId id="605"/>
            <p14:sldId id="606"/>
            <p14:sldId id="607"/>
            <p14:sldId id="583"/>
            <p14:sldId id="585"/>
            <p14:sldId id="584"/>
            <p14:sldId id="587"/>
            <p14:sldId id="588"/>
            <p14:sldId id="589"/>
            <p14:sldId id="596"/>
            <p14:sldId id="595"/>
            <p14:sldId id="590"/>
            <p14:sldId id="591"/>
            <p14:sldId id="592"/>
            <p14:sldId id="597"/>
            <p14:sldId id="600"/>
            <p14:sldId id="599"/>
            <p14:sldId id="610"/>
            <p14:sldId id="611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eter Redstone" initials="PAR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336600"/>
    <a:srgbClr val="669900"/>
    <a:srgbClr val="66FF33"/>
    <a:srgbClr val="33CC66"/>
    <a:srgbClr val="339966"/>
    <a:srgbClr val="339933"/>
    <a:srgbClr val="339900"/>
    <a:srgbClr val="CC6633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9827" autoAdjust="0"/>
  </p:normalViewPr>
  <p:slideViewPr>
    <p:cSldViewPr snapToGrid="0">
      <p:cViewPr>
        <p:scale>
          <a:sx n="100" d="100"/>
          <a:sy n="100" d="100"/>
        </p:scale>
        <p:origin x="-1352" y="-6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commentAuthors" Target="commentAuthors.xml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239BB65-D2B4-0143-8579-14FE95A2F7A9}" type="doc">
      <dgm:prSet loTypeId="urn:microsoft.com/office/officeart/2005/8/layout/hierarchy4" loCatId="" qsTypeId="urn:microsoft.com/office/officeart/2005/8/quickstyle/3D1" qsCatId="3D" csTypeId="urn:microsoft.com/office/officeart/2005/8/colors/accent4_2" csCatId="accent4" phldr="1"/>
      <dgm:spPr/>
      <dgm:t>
        <a:bodyPr/>
        <a:lstStyle/>
        <a:p>
          <a:endParaRPr lang="en-US"/>
        </a:p>
      </dgm:t>
    </dgm:pt>
    <dgm:pt modelId="{AC525441-C377-5F40-B7B2-A75F0874CD0C}">
      <dgm:prSet custT="1"/>
      <dgm:spPr>
        <a:solidFill>
          <a:srgbClr val="0033CC"/>
        </a:solidFill>
      </dgm:spPr>
      <dgm:t>
        <a:bodyPr/>
        <a:lstStyle/>
        <a:p>
          <a:pPr rtl="0"/>
          <a:r>
            <a:rPr lang="en-US" sz="2400" dirty="0" smtClean="0">
              <a:latin typeface="Calibri"/>
              <a:cs typeface="Calibri"/>
            </a:rPr>
            <a:t>All this information now needs to be integrated into one document </a:t>
          </a:r>
          <a:endParaRPr lang="en-US" sz="2400" dirty="0">
            <a:latin typeface="Calibri"/>
            <a:cs typeface="Calibri"/>
          </a:endParaRPr>
        </a:p>
      </dgm:t>
    </dgm:pt>
    <dgm:pt modelId="{A0DAFB0F-DD44-D448-9DF1-A83B508A55F4}" type="parTrans" cxnId="{EFE89961-67D1-9848-8BB3-A3925F0282F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28AE5CA9-8A93-3040-AA25-94B7C6F21E75}" type="sibTrans" cxnId="{EFE89961-67D1-9848-8BB3-A3925F0282F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E7AF93B-C264-C343-B45D-2DA3369D39D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rtl="0"/>
          <a:r>
            <a:rPr lang="en-GB" sz="2400" dirty="0" smtClean="0">
              <a:latin typeface="Calibri"/>
              <a:cs typeface="Calibri"/>
            </a:rPr>
            <a:t>The appointment of a consultant, specialist, academic, or a consultancy to act as a single author reporting to the Project Manager (e.g. Lake Chad SAP, Nubian Aquifer SAP</a:t>
          </a:r>
          <a:r>
            <a:rPr lang="en-GB" sz="2400" dirty="0" smtClean="0"/>
            <a:t>)</a:t>
          </a:r>
          <a:endParaRPr lang="en-US" sz="2400" dirty="0">
            <a:latin typeface="Calibri"/>
            <a:cs typeface="Calibri"/>
          </a:endParaRPr>
        </a:p>
      </dgm:t>
    </dgm:pt>
    <dgm:pt modelId="{A58DE954-929E-C444-BD83-BE4468053BC6}" type="parTrans" cxnId="{D4E97B16-665F-0849-9A00-96B1FEB6130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0E9801E-E290-E846-B042-1D508E74F64C}" type="sibTrans" cxnId="{D4E97B16-665F-0849-9A00-96B1FEB6130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FDD3D8CD-F957-5542-A585-6C871CFDC7C9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pPr rtl="0"/>
          <a:r>
            <a:rPr lang="en-GB" sz="2400" i="0" u="none" dirty="0" smtClean="0">
              <a:latin typeface="Calibri"/>
              <a:cs typeface="Calibri"/>
            </a:rPr>
            <a:t>Appointment of key SAP development team members to draft individual Chapters of the SAP, with an appointed Manager acting as a focal point reporting to the Project Manager (e.g. Black Sea SAP, Dnipro River Basin SAP, Rio de la Plata TDA</a:t>
          </a:r>
          <a:endParaRPr lang="en-US" sz="2400" i="0" u="none" dirty="0">
            <a:latin typeface="Calibri"/>
            <a:cs typeface="Calibri"/>
          </a:endParaRPr>
        </a:p>
      </dgm:t>
    </dgm:pt>
    <dgm:pt modelId="{4D07702A-DCB5-0344-BCDF-B5490A603E03}" type="parTrans" cxnId="{1198EE77-6D2A-854F-BE8B-8D8829EECB4D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ED83247A-D532-F64A-9103-00C41F64DDAD}" type="sibTrans" cxnId="{1198EE77-6D2A-854F-BE8B-8D8829EECB4D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5DE56F92-E3B9-F848-9C2B-A74FAB9A934A}" type="pres">
      <dgm:prSet presAssocID="{7239BB65-D2B4-0143-8579-14FE95A2F7A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5668A3B5-1B5A-4140-9A0D-82AFFB131573}" type="pres">
      <dgm:prSet presAssocID="{AC525441-C377-5F40-B7B2-A75F0874CD0C}" presName="vertOne" presStyleCnt="0"/>
      <dgm:spPr/>
    </dgm:pt>
    <dgm:pt modelId="{94354B2B-29E6-C94F-9967-7665FD88C9C5}" type="pres">
      <dgm:prSet presAssocID="{AC525441-C377-5F40-B7B2-A75F0874CD0C}" presName="txOne" presStyleLbl="node0" presStyleIdx="0" presStyleCnt="1" custScaleY="286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C8460-3B29-0045-A7D1-B4FE59B9F29D}" type="pres">
      <dgm:prSet presAssocID="{AC525441-C377-5F40-B7B2-A75F0874CD0C}" presName="parTransOne" presStyleCnt="0"/>
      <dgm:spPr/>
    </dgm:pt>
    <dgm:pt modelId="{1A2DE858-A332-2B42-AA73-7DF50D48F482}" type="pres">
      <dgm:prSet presAssocID="{AC525441-C377-5F40-B7B2-A75F0874CD0C}" presName="horzOne" presStyleCnt="0"/>
      <dgm:spPr/>
    </dgm:pt>
    <dgm:pt modelId="{94FC5DAB-F559-DE49-9E8D-AB9316F5E3F4}" type="pres">
      <dgm:prSet presAssocID="{CE7AF93B-C264-C343-B45D-2DA3369D39D8}" presName="vertTwo" presStyleCnt="0"/>
      <dgm:spPr/>
    </dgm:pt>
    <dgm:pt modelId="{644062BF-A3DD-F043-9018-53FB75E9254C}" type="pres">
      <dgm:prSet presAssocID="{CE7AF93B-C264-C343-B45D-2DA3369D39D8}" presName="txTwo" presStyleLbl="node2" presStyleIdx="0" presStyleCnt="2" custLinFactNeighborY="77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439CDA-071C-A843-8164-2AEA58F826F2}" type="pres">
      <dgm:prSet presAssocID="{CE7AF93B-C264-C343-B45D-2DA3369D39D8}" presName="horzTwo" presStyleCnt="0"/>
      <dgm:spPr/>
    </dgm:pt>
    <dgm:pt modelId="{A5B14B0D-A18F-9846-B76C-50BD33470B7F}" type="pres">
      <dgm:prSet presAssocID="{C0E9801E-E290-E846-B042-1D508E74F64C}" presName="sibSpaceTwo" presStyleCnt="0"/>
      <dgm:spPr/>
    </dgm:pt>
    <dgm:pt modelId="{9D615937-CBAF-1242-B47A-A6FF69C57EBF}" type="pres">
      <dgm:prSet presAssocID="{FDD3D8CD-F957-5542-A585-6C871CFDC7C9}" presName="vertTwo" presStyleCnt="0"/>
      <dgm:spPr/>
    </dgm:pt>
    <dgm:pt modelId="{564F9D56-E85A-EF43-A9BF-F248FB18894D}" type="pres">
      <dgm:prSet presAssocID="{FDD3D8CD-F957-5542-A585-6C871CFDC7C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9FC75C-6754-E045-96FF-47E57E90872D}" type="pres">
      <dgm:prSet presAssocID="{FDD3D8CD-F957-5542-A585-6C871CFDC7C9}" presName="horzTwo" presStyleCnt="0"/>
      <dgm:spPr/>
    </dgm:pt>
  </dgm:ptLst>
  <dgm:cxnLst>
    <dgm:cxn modelId="{D4E97B16-665F-0849-9A00-96B1FEB6130E}" srcId="{AC525441-C377-5F40-B7B2-A75F0874CD0C}" destId="{CE7AF93B-C264-C343-B45D-2DA3369D39D8}" srcOrd="0" destOrd="0" parTransId="{A58DE954-929E-C444-BD83-BE4468053BC6}" sibTransId="{C0E9801E-E290-E846-B042-1D508E74F64C}"/>
    <dgm:cxn modelId="{85C3D8FC-E99C-5443-AC08-88818057DE5F}" type="presOf" srcId="{AC525441-C377-5F40-B7B2-A75F0874CD0C}" destId="{94354B2B-29E6-C94F-9967-7665FD88C9C5}" srcOrd="0" destOrd="0" presId="urn:microsoft.com/office/officeart/2005/8/layout/hierarchy4"/>
    <dgm:cxn modelId="{23A2F630-B4A2-AE47-BEF2-F1A477C1339E}" type="presOf" srcId="{CE7AF93B-C264-C343-B45D-2DA3369D39D8}" destId="{644062BF-A3DD-F043-9018-53FB75E9254C}" srcOrd="0" destOrd="0" presId="urn:microsoft.com/office/officeart/2005/8/layout/hierarchy4"/>
    <dgm:cxn modelId="{EFE89961-67D1-9848-8BB3-A3925F0282F3}" srcId="{7239BB65-D2B4-0143-8579-14FE95A2F7A9}" destId="{AC525441-C377-5F40-B7B2-A75F0874CD0C}" srcOrd="0" destOrd="0" parTransId="{A0DAFB0F-DD44-D448-9DF1-A83B508A55F4}" sibTransId="{28AE5CA9-8A93-3040-AA25-94B7C6F21E75}"/>
    <dgm:cxn modelId="{F8F189CD-4354-1641-B378-DE0847AC4550}" type="presOf" srcId="{7239BB65-D2B4-0143-8579-14FE95A2F7A9}" destId="{5DE56F92-E3B9-F848-9C2B-A74FAB9A934A}" srcOrd="0" destOrd="0" presId="urn:microsoft.com/office/officeart/2005/8/layout/hierarchy4"/>
    <dgm:cxn modelId="{1198EE77-6D2A-854F-BE8B-8D8829EECB4D}" srcId="{AC525441-C377-5F40-B7B2-A75F0874CD0C}" destId="{FDD3D8CD-F957-5542-A585-6C871CFDC7C9}" srcOrd="1" destOrd="0" parTransId="{4D07702A-DCB5-0344-BCDF-B5490A603E03}" sibTransId="{ED83247A-D532-F64A-9103-00C41F64DDAD}"/>
    <dgm:cxn modelId="{82C19E90-90BF-8B4E-BB4A-12B209F3F731}" type="presOf" srcId="{FDD3D8CD-F957-5542-A585-6C871CFDC7C9}" destId="{564F9D56-E85A-EF43-A9BF-F248FB18894D}" srcOrd="0" destOrd="0" presId="urn:microsoft.com/office/officeart/2005/8/layout/hierarchy4"/>
    <dgm:cxn modelId="{086E826C-6810-B541-99BA-3814823066F3}" type="presParOf" srcId="{5DE56F92-E3B9-F848-9C2B-A74FAB9A934A}" destId="{5668A3B5-1B5A-4140-9A0D-82AFFB131573}" srcOrd="0" destOrd="0" presId="urn:microsoft.com/office/officeart/2005/8/layout/hierarchy4"/>
    <dgm:cxn modelId="{9AEC37AA-C0F3-AE4A-9A11-221022FEF5ED}" type="presParOf" srcId="{5668A3B5-1B5A-4140-9A0D-82AFFB131573}" destId="{94354B2B-29E6-C94F-9967-7665FD88C9C5}" srcOrd="0" destOrd="0" presId="urn:microsoft.com/office/officeart/2005/8/layout/hierarchy4"/>
    <dgm:cxn modelId="{733774B5-ED15-D24A-A977-E68A772B72E2}" type="presParOf" srcId="{5668A3B5-1B5A-4140-9A0D-82AFFB131573}" destId="{225C8460-3B29-0045-A7D1-B4FE59B9F29D}" srcOrd="1" destOrd="0" presId="urn:microsoft.com/office/officeart/2005/8/layout/hierarchy4"/>
    <dgm:cxn modelId="{702BD965-277E-2D44-A0B2-774A2690FEF7}" type="presParOf" srcId="{5668A3B5-1B5A-4140-9A0D-82AFFB131573}" destId="{1A2DE858-A332-2B42-AA73-7DF50D48F482}" srcOrd="2" destOrd="0" presId="urn:microsoft.com/office/officeart/2005/8/layout/hierarchy4"/>
    <dgm:cxn modelId="{C384E264-451A-5B46-9C45-913DBB36E49E}" type="presParOf" srcId="{1A2DE858-A332-2B42-AA73-7DF50D48F482}" destId="{94FC5DAB-F559-DE49-9E8D-AB9316F5E3F4}" srcOrd="0" destOrd="0" presId="urn:microsoft.com/office/officeart/2005/8/layout/hierarchy4"/>
    <dgm:cxn modelId="{0E1C7065-E69A-DB4C-908B-263E0511D7D5}" type="presParOf" srcId="{94FC5DAB-F559-DE49-9E8D-AB9316F5E3F4}" destId="{644062BF-A3DD-F043-9018-53FB75E9254C}" srcOrd="0" destOrd="0" presId="urn:microsoft.com/office/officeart/2005/8/layout/hierarchy4"/>
    <dgm:cxn modelId="{2048BC1C-E4D7-D243-B08F-0B152CB05FA4}" type="presParOf" srcId="{94FC5DAB-F559-DE49-9E8D-AB9316F5E3F4}" destId="{10439CDA-071C-A843-8164-2AEA58F826F2}" srcOrd="1" destOrd="0" presId="urn:microsoft.com/office/officeart/2005/8/layout/hierarchy4"/>
    <dgm:cxn modelId="{903FA11F-FF3B-D944-992D-F002109C2145}" type="presParOf" srcId="{1A2DE858-A332-2B42-AA73-7DF50D48F482}" destId="{A5B14B0D-A18F-9846-B76C-50BD33470B7F}" srcOrd="1" destOrd="0" presId="urn:microsoft.com/office/officeart/2005/8/layout/hierarchy4"/>
    <dgm:cxn modelId="{7040FCD1-4F6D-DE48-BFF4-FD96D109E412}" type="presParOf" srcId="{1A2DE858-A332-2B42-AA73-7DF50D48F482}" destId="{9D615937-CBAF-1242-B47A-A6FF69C57EBF}" srcOrd="2" destOrd="0" presId="urn:microsoft.com/office/officeart/2005/8/layout/hierarchy4"/>
    <dgm:cxn modelId="{11F2BA0F-493E-624E-98CC-9DEDF4894D42}" type="presParOf" srcId="{9D615937-CBAF-1242-B47A-A6FF69C57EBF}" destId="{564F9D56-E85A-EF43-A9BF-F248FB18894D}" srcOrd="0" destOrd="0" presId="urn:microsoft.com/office/officeart/2005/8/layout/hierarchy4"/>
    <dgm:cxn modelId="{73905B39-CFF9-E24E-8B90-995AE4B3633A}" type="presParOf" srcId="{9D615937-CBAF-1242-B47A-A6FF69C57EBF}" destId="{E89FC75C-6754-E045-96FF-47E57E90872D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DD7AAB-00A8-324B-AF6E-DA60B3FC6F48}" type="doc">
      <dgm:prSet loTypeId="urn:microsoft.com/office/officeart/2008/layout/LinedList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9458C3B-E9CE-0E43-8D25-C56B18384DD2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Executive Summary</a:t>
          </a:r>
          <a:endParaRPr lang="en-US" dirty="0">
            <a:latin typeface="Calibri"/>
            <a:cs typeface="Calibri"/>
          </a:endParaRPr>
        </a:p>
      </dgm:t>
    </dgm:pt>
    <dgm:pt modelId="{326D1123-FA11-964F-B434-32100DCCA054}" type="parTrans" cxnId="{3597FDA4-C8BE-BC42-9F0B-C1ECB4894A7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60D6658-F0A1-5C4F-A662-3BF2F81C244A}" type="sibTrans" cxnId="{3597FDA4-C8BE-BC42-9F0B-C1ECB4894A7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39AE5525-9CD9-AB46-8247-B0C8832ED2F3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>
              <a:latin typeface="Calibri"/>
              <a:cs typeface="Calibri"/>
            </a:rPr>
            <a:t>Decision makers will not read the entire document</a:t>
          </a:r>
          <a:endParaRPr lang="en-US" dirty="0" smtClean="0">
            <a:latin typeface="Calibri"/>
            <a:cs typeface="Calibri"/>
          </a:endParaRPr>
        </a:p>
      </dgm:t>
    </dgm:pt>
    <dgm:pt modelId="{9173E188-BBEF-0245-A627-C9DC6A6963E1}" type="parTrans" cxnId="{4495BB29-6F85-9942-A7A5-DB6F5926ECC6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FD280B52-3549-154C-930C-470A076FBB28}" type="sibTrans" cxnId="{4495BB29-6F85-9942-A7A5-DB6F5926ECC6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6A1C73B-C53D-8845-87EA-E6CE46A26E4F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>
              <a:latin typeface="Calibri"/>
              <a:cs typeface="Calibri"/>
            </a:rPr>
            <a:t>Concise and jargon-free </a:t>
          </a:r>
          <a:endParaRPr lang="en-US" dirty="0" smtClean="0">
            <a:latin typeface="Calibri"/>
            <a:cs typeface="Calibri"/>
          </a:endParaRPr>
        </a:p>
      </dgm:t>
    </dgm:pt>
    <dgm:pt modelId="{062253CC-BBA9-5D4E-93A6-6EEFD8466908}" type="parTrans" cxnId="{1D07C312-3C8B-294F-85E1-0B569E25CD4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46078C0-C9B3-774C-8D0A-EA3FBBF8D96C}" type="sibTrans" cxnId="{1D07C312-3C8B-294F-85E1-0B569E25CD4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56B47E8-CC51-6A4F-83B4-D8CB883E81B6}">
      <dgm:prSet phldrT="[Text]"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A good executive summary will promote the SAP</a:t>
          </a:r>
          <a:endParaRPr lang="en-US" dirty="0">
            <a:latin typeface="Calibri"/>
            <a:cs typeface="Calibri"/>
          </a:endParaRPr>
        </a:p>
      </dgm:t>
    </dgm:pt>
    <dgm:pt modelId="{F1081D3C-F3FF-284B-9F03-2F92CADF741E}" type="parTrans" cxnId="{3BF1838A-069D-4C45-A981-8181D0908E6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506D999-98D0-7D45-BCA2-17B749A08FDA}" type="sibTrans" cxnId="{3BF1838A-069D-4C45-A981-8181D0908E6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63D65DB-1500-DA41-B44E-1608261BFA35}">
      <dgm:prSet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The main text</a:t>
          </a:r>
          <a:endParaRPr lang="en-US" dirty="0">
            <a:latin typeface="Calibri"/>
            <a:cs typeface="Calibri"/>
          </a:endParaRPr>
        </a:p>
      </dgm:t>
    </dgm:pt>
    <dgm:pt modelId="{06343AD8-98D4-1B47-92FD-04F4008B4E63}" type="parTrans" cxnId="{E78CFDC0-A2B2-3047-B7CE-6093CA28AC7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BDB76B0-A594-7E46-ACEE-37FDD22D2866}" type="sibTrans" cxnId="{E78CFDC0-A2B2-3047-B7CE-6093CA28AC7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9F7A632A-579B-E644-9130-DD812EC76958}">
      <dgm:prSet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Keep it coherent and concise - an overly long document will be difficult to navigate and interpret</a:t>
          </a:r>
          <a:endParaRPr lang="en-US" dirty="0">
            <a:latin typeface="Calibri"/>
            <a:cs typeface="Calibri"/>
          </a:endParaRPr>
        </a:p>
      </dgm:t>
    </dgm:pt>
    <dgm:pt modelId="{7C65996A-8B3B-E74B-BAE0-2E791F6848F5}" type="parTrans" cxnId="{8595054C-CCE3-C448-91BD-E0DEBDB775C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4B0B5AE-A2CB-B84F-AECC-44E5A9704A93}" type="sibTrans" cxnId="{8595054C-CCE3-C448-91BD-E0DEBDB775C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25056A6B-D472-9648-9168-F6BE3F0D0309}">
      <dgm:prSet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Don’t present too much text or equally too many figures and tables</a:t>
          </a:r>
          <a:endParaRPr lang="en-US" dirty="0">
            <a:latin typeface="Calibri"/>
            <a:cs typeface="Calibri"/>
          </a:endParaRPr>
        </a:p>
      </dgm:t>
    </dgm:pt>
    <dgm:pt modelId="{8660318A-4355-7D46-9521-7B6052058453}" type="parTrans" cxnId="{CD74857B-1CE7-9248-A673-4C60C923F894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3730B16-ADE4-5145-ABE1-3CB2C9246DD3}" type="sibTrans" cxnId="{CD74857B-1CE7-9248-A673-4C60C923F894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10F675B-1A26-264D-9735-1A576CD10354}">
      <dgm:prSet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Supporting data (either figures or tables) can be presented in separate Annexes</a:t>
          </a:r>
          <a:endParaRPr lang="en-US" dirty="0">
            <a:latin typeface="Calibri"/>
            <a:cs typeface="Calibri"/>
          </a:endParaRPr>
        </a:p>
      </dgm:t>
    </dgm:pt>
    <dgm:pt modelId="{26A9CDC0-2F55-6345-8F15-7207DBDC07DF}" type="parTrans" cxnId="{13355A6C-BE11-A14D-8F37-B0C49E478A18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E32AB4A-3222-2F4B-9F91-F1A5EF933C9C}" type="sibTrans" cxnId="{13355A6C-BE11-A14D-8F37-B0C49E478A18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489178BB-FC8B-474F-8ABB-C0BB6378BEED}" type="pres">
      <dgm:prSet presAssocID="{53DD7AAB-00A8-324B-AF6E-DA60B3FC6F4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8789208-ADD9-6244-9534-101722760FC7}" type="pres">
      <dgm:prSet presAssocID="{A9458C3B-E9CE-0E43-8D25-C56B18384DD2}" presName="thickLine" presStyleLbl="alignNode1" presStyleIdx="0" presStyleCnt="2"/>
      <dgm:spPr>
        <a:ln w="28575" cmpd="sng">
          <a:solidFill>
            <a:schemeClr val="bg2"/>
          </a:solidFill>
        </a:ln>
      </dgm:spPr>
    </dgm:pt>
    <dgm:pt modelId="{7D450836-F94A-0E4D-96B8-1ED6F4AEC705}" type="pres">
      <dgm:prSet presAssocID="{A9458C3B-E9CE-0E43-8D25-C56B18384DD2}" presName="horz1" presStyleCnt="0"/>
      <dgm:spPr/>
    </dgm:pt>
    <dgm:pt modelId="{2D203188-943C-AE44-8FC2-37530BE84C6D}" type="pres">
      <dgm:prSet presAssocID="{A9458C3B-E9CE-0E43-8D25-C56B18384DD2}" presName="tx1" presStyleLbl="revTx" presStyleIdx="0" presStyleCnt="8"/>
      <dgm:spPr/>
      <dgm:t>
        <a:bodyPr/>
        <a:lstStyle/>
        <a:p>
          <a:endParaRPr lang="en-US"/>
        </a:p>
      </dgm:t>
    </dgm:pt>
    <dgm:pt modelId="{D53E80A2-1385-AA40-8C8D-9F89ABC8A7DF}" type="pres">
      <dgm:prSet presAssocID="{A9458C3B-E9CE-0E43-8D25-C56B18384DD2}" presName="vert1" presStyleCnt="0"/>
      <dgm:spPr/>
    </dgm:pt>
    <dgm:pt modelId="{A7E08F3A-9E34-7247-9217-510558459BD7}" type="pres">
      <dgm:prSet presAssocID="{39AE5525-9CD9-AB46-8247-B0C8832ED2F3}" presName="vertSpace2a" presStyleCnt="0"/>
      <dgm:spPr/>
    </dgm:pt>
    <dgm:pt modelId="{C5435A81-9AC6-E346-9DB3-AEE3927FDE2C}" type="pres">
      <dgm:prSet presAssocID="{39AE5525-9CD9-AB46-8247-B0C8832ED2F3}" presName="horz2" presStyleCnt="0"/>
      <dgm:spPr/>
    </dgm:pt>
    <dgm:pt modelId="{71396D91-2360-8A44-80F6-81E4381400E3}" type="pres">
      <dgm:prSet presAssocID="{39AE5525-9CD9-AB46-8247-B0C8832ED2F3}" presName="horzSpace2" presStyleCnt="0"/>
      <dgm:spPr/>
    </dgm:pt>
    <dgm:pt modelId="{1CE252C7-32C7-7E4B-8534-CFFBE72B3C8A}" type="pres">
      <dgm:prSet presAssocID="{39AE5525-9CD9-AB46-8247-B0C8832ED2F3}" presName="tx2" presStyleLbl="revTx" presStyleIdx="1" presStyleCnt="8"/>
      <dgm:spPr/>
      <dgm:t>
        <a:bodyPr/>
        <a:lstStyle/>
        <a:p>
          <a:endParaRPr lang="en-US"/>
        </a:p>
      </dgm:t>
    </dgm:pt>
    <dgm:pt modelId="{E43BB47F-3D7B-D74B-99FB-4CD02535B055}" type="pres">
      <dgm:prSet presAssocID="{39AE5525-9CD9-AB46-8247-B0C8832ED2F3}" presName="vert2" presStyleCnt="0"/>
      <dgm:spPr/>
    </dgm:pt>
    <dgm:pt modelId="{BD303936-CCCC-4D4C-8E32-23BAC7ED3816}" type="pres">
      <dgm:prSet presAssocID="{39AE5525-9CD9-AB46-8247-B0C8832ED2F3}" presName="thinLine2b" presStyleLbl="callout" presStyleIdx="0" presStyleCnt="6"/>
      <dgm:spPr/>
      <dgm:t>
        <a:bodyPr/>
        <a:lstStyle/>
        <a:p>
          <a:endParaRPr lang="en-US"/>
        </a:p>
      </dgm:t>
    </dgm:pt>
    <dgm:pt modelId="{27A8D98E-98B5-8848-971A-C1F32E3D78A9}" type="pres">
      <dgm:prSet presAssocID="{39AE5525-9CD9-AB46-8247-B0C8832ED2F3}" presName="vertSpace2b" presStyleCnt="0"/>
      <dgm:spPr/>
    </dgm:pt>
    <dgm:pt modelId="{F0FCC953-DE15-C349-A3E3-3755036FA1B9}" type="pres">
      <dgm:prSet presAssocID="{76A1C73B-C53D-8845-87EA-E6CE46A26E4F}" presName="horz2" presStyleCnt="0"/>
      <dgm:spPr/>
    </dgm:pt>
    <dgm:pt modelId="{5F9CFDB8-D49E-6945-B997-ADCD9B31CCA0}" type="pres">
      <dgm:prSet presAssocID="{76A1C73B-C53D-8845-87EA-E6CE46A26E4F}" presName="horzSpace2" presStyleCnt="0"/>
      <dgm:spPr/>
    </dgm:pt>
    <dgm:pt modelId="{50ABF6F9-BCD2-904B-8B14-ADD3A22E2F65}" type="pres">
      <dgm:prSet presAssocID="{76A1C73B-C53D-8845-87EA-E6CE46A26E4F}" presName="tx2" presStyleLbl="revTx" presStyleIdx="2" presStyleCnt="8"/>
      <dgm:spPr/>
      <dgm:t>
        <a:bodyPr/>
        <a:lstStyle/>
        <a:p>
          <a:endParaRPr lang="en-US"/>
        </a:p>
      </dgm:t>
    </dgm:pt>
    <dgm:pt modelId="{34841EED-C2BB-D14A-B427-B13B5A09E79C}" type="pres">
      <dgm:prSet presAssocID="{76A1C73B-C53D-8845-87EA-E6CE46A26E4F}" presName="vert2" presStyleCnt="0"/>
      <dgm:spPr/>
    </dgm:pt>
    <dgm:pt modelId="{AA69C44A-619A-3A4B-831D-9F24A871E2A9}" type="pres">
      <dgm:prSet presAssocID="{76A1C73B-C53D-8845-87EA-E6CE46A26E4F}" presName="thinLine2b" presStyleLbl="callout" presStyleIdx="1" presStyleCnt="6"/>
      <dgm:spPr/>
    </dgm:pt>
    <dgm:pt modelId="{C2C4FB24-4ADA-0B42-9021-E3DEE6B67A3F}" type="pres">
      <dgm:prSet presAssocID="{76A1C73B-C53D-8845-87EA-E6CE46A26E4F}" presName="vertSpace2b" presStyleCnt="0"/>
      <dgm:spPr/>
    </dgm:pt>
    <dgm:pt modelId="{220DA38B-A346-2044-883A-22CE05F7D944}" type="pres">
      <dgm:prSet presAssocID="{A56B47E8-CC51-6A4F-83B4-D8CB883E81B6}" presName="horz2" presStyleCnt="0"/>
      <dgm:spPr/>
    </dgm:pt>
    <dgm:pt modelId="{6DFCA6B4-7AFF-9A45-9340-EF693893F1CD}" type="pres">
      <dgm:prSet presAssocID="{A56B47E8-CC51-6A4F-83B4-D8CB883E81B6}" presName="horzSpace2" presStyleCnt="0"/>
      <dgm:spPr/>
    </dgm:pt>
    <dgm:pt modelId="{626779A1-561E-9643-AB38-BDF14D2DC7BC}" type="pres">
      <dgm:prSet presAssocID="{A56B47E8-CC51-6A4F-83B4-D8CB883E81B6}" presName="tx2" presStyleLbl="revTx" presStyleIdx="3" presStyleCnt="8"/>
      <dgm:spPr/>
      <dgm:t>
        <a:bodyPr/>
        <a:lstStyle/>
        <a:p>
          <a:endParaRPr lang="en-US"/>
        </a:p>
      </dgm:t>
    </dgm:pt>
    <dgm:pt modelId="{B99C3C6D-9634-7341-8F3F-53762D6DA343}" type="pres">
      <dgm:prSet presAssocID="{A56B47E8-CC51-6A4F-83B4-D8CB883E81B6}" presName="vert2" presStyleCnt="0"/>
      <dgm:spPr/>
    </dgm:pt>
    <dgm:pt modelId="{4B91BB66-32FE-D840-9D99-803BB01F9694}" type="pres">
      <dgm:prSet presAssocID="{A56B47E8-CC51-6A4F-83B4-D8CB883E81B6}" presName="thinLine2b" presStyleLbl="callout" presStyleIdx="2" presStyleCnt="6" custLinFactY="-200000" custLinFactNeighborY="-207248"/>
      <dgm:spPr>
        <a:ln>
          <a:solidFill>
            <a:srgbClr val="FFFFFF"/>
          </a:solidFill>
        </a:ln>
      </dgm:spPr>
    </dgm:pt>
    <dgm:pt modelId="{5E3AB0AA-E209-BF44-AB03-2AB537120024}" type="pres">
      <dgm:prSet presAssocID="{A56B47E8-CC51-6A4F-83B4-D8CB883E81B6}" presName="vertSpace2b" presStyleCnt="0"/>
      <dgm:spPr/>
    </dgm:pt>
    <dgm:pt modelId="{F40A9A4D-B00B-384C-89A7-8902E712B907}" type="pres">
      <dgm:prSet presAssocID="{663D65DB-1500-DA41-B44E-1608261BFA35}" presName="thickLine" presStyleLbl="alignNode1" presStyleIdx="1" presStyleCnt="2"/>
      <dgm:spPr>
        <a:ln w="28575" cmpd="sng">
          <a:solidFill>
            <a:srgbClr val="0033CC"/>
          </a:solidFill>
        </a:ln>
      </dgm:spPr>
    </dgm:pt>
    <dgm:pt modelId="{E32C4CB5-FE6C-0543-8FCF-D5BE6A90742C}" type="pres">
      <dgm:prSet presAssocID="{663D65DB-1500-DA41-B44E-1608261BFA35}" presName="horz1" presStyleCnt="0"/>
      <dgm:spPr/>
    </dgm:pt>
    <dgm:pt modelId="{8C0C7360-30F5-4540-B2D4-DCFF1DC383AC}" type="pres">
      <dgm:prSet presAssocID="{663D65DB-1500-DA41-B44E-1608261BFA35}" presName="tx1" presStyleLbl="revTx" presStyleIdx="4" presStyleCnt="8"/>
      <dgm:spPr/>
      <dgm:t>
        <a:bodyPr/>
        <a:lstStyle/>
        <a:p>
          <a:endParaRPr lang="en-US"/>
        </a:p>
      </dgm:t>
    </dgm:pt>
    <dgm:pt modelId="{DA3803AF-7EAA-FF4B-A030-6C712DBB16DA}" type="pres">
      <dgm:prSet presAssocID="{663D65DB-1500-DA41-B44E-1608261BFA35}" presName="vert1" presStyleCnt="0"/>
      <dgm:spPr/>
    </dgm:pt>
    <dgm:pt modelId="{9240D3D4-7268-7D4D-9DF4-00FD591F0A96}" type="pres">
      <dgm:prSet presAssocID="{9F7A632A-579B-E644-9130-DD812EC76958}" presName="vertSpace2a" presStyleCnt="0"/>
      <dgm:spPr/>
    </dgm:pt>
    <dgm:pt modelId="{DDB9E698-05B1-8841-BD58-36ED14B1BDD6}" type="pres">
      <dgm:prSet presAssocID="{9F7A632A-579B-E644-9130-DD812EC76958}" presName="horz2" presStyleCnt="0"/>
      <dgm:spPr/>
    </dgm:pt>
    <dgm:pt modelId="{007EC1EA-C7B9-7642-BBDF-6DDAB8E33211}" type="pres">
      <dgm:prSet presAssocID="{9F7A632A-579B-E644-9130-DD812EC76958}" presName="horzSpace2" presStyleCnt="0"/>
      <dgm:spPr/>
    </dgm:pt>
    <dgm:pt modelId="{B02B5488-5536-1049-9D46-3353691D0987}" type="pres">
      <dgm:prSet presAssocID="{9F7A632A-579B-E644-9130-DD812EC76958}" presName="tx2" presStyleLbl="revTx" presStyleIdx="5" presStyleCnt="8"/>
      <dgm:spPr/>
      <dgm:t>
        <a:bodyPr/>
        <a:lstStyle/>
        <a:p>
          <a:endParaRPr lang="en-US"/>
        </a:p>
      </dgm:t>
    </dgm:pt>
    <dgm:pt modelId="{D0B9FD6A-8563-B246-AB29-011049AFFDB2}" type="pres">
      <dgm:prSet presAssocID="{9F7A632A-579B-E644-9130-DD812EC76958}" presName="vert2" presStyleCnt="0"/>
      <dgm:spPr/>
    </dgm:pt>
    <dgm:pt modelId="{DF897684-BF57-C646-B358-169CE8D1FAC3}" type="pres">
      <dgm:prSet presAssocID="{9F7A632A-579B-E644-9130-DD812EC76958}" presName="thinLine2b" presStyleLbl="callout" presStyleIdx="3" presStyleCnt="6"/>
      <dgm:spPr/>
    </dgm:pt>
    <dgm:pt modelId="{CB72CD5C-C3A3-F44C-93E7-8F7993A0CB05}" type="pres">
      <dgm:prSet presAssocID="{9F7A632A-579B-E644-9130-DD812EC76958}" presName="vertSpace2b" presStyleCnt="0"/>
      <dgm:spPr/>
    </dgm:pt>
    <dgm:pt modelId="{F6DE71F4-1242-6D43-BC46-16874F87C64F}" type="pres">
      <dgm:prSet presAssocID="{25056A6B-D472-9648-9168-F6BE3F0D0309}" presName="horz2" presStyleCnt="0"/>
      <dgm:spPr/>
    </dgm:pt>
    <dgm:pt modelId="{47B17FCF-4E7C-DB4E-8BC6-FF76CD4DEEC4}" type="pres">
      <dgm:prSet presAssocID="{25056A6B-D472-9648-9168-F6BE3F0D0309}" presName="horzSpace2" presStyleCnt="0"/>
      <dgm:spPr/>
    </dgm:pt>
    <dgm:pt modelId="{69C5CB6B-5B77-1E43-80BD-506C72CF067B}" type="pres">
      <dgm:prSet presAssocID="{25056A6B-D472-9648-9168-F6BE3F0D0309}" presName="tx2" presStyleLbl="revTx" presStyleIdx="6" presStyleCnt="8"/>
      <dgm:spPr/>
      <dgm:t>
        <a:bodyPr/>
        <a:lstStyle/>
        <a:p>
          <a:endParaRPr lang="en-US"/>
        </a:p>
      </dgm:t>
    </dgm:pt>
    <dgm:pt modelId="{1DAB1767-F058-9149-A3E2-5CCB6655683C}" type="pres">
      <dgm:prSet presAssocID="{25056A6B-D472-9648-9168-F6BE3F0D0309}" presName="vert2" presStyleCnt="0"/>
      <dgm:spPr/>
    </dgm:pt>
    <dgm:pt modelId="{64DD9611-CFD8-8F49-A5BC-CB1888B393D9}" type="pres">
      <dgm:prSet presAssocID="{25056A6B-D472-9648-9168-F6BE3F0D0309}" presName="thinLine2b" presStyleLbl="callout" presStyleIdx="4" presStyleCnt="6"/>
      <dgm:spPr/>
    </dgm:pt>
    <dgm:pt modelId="{43710334-CB7C-3747-963F-CD5858282C28}" type="pres">
      <dgm:prSet presAssocID="{25056A6B-D472-9648-9168-F6BE3F0D0309}" presName="vertSpace2b" presStyleCnt="0"/>
      <dgm:spPr/>
    </dgm:pt>
    <dgm:pt modelId="{A44911B1-DD9A-5A40-8F9E-FA66A4004B42}" type="pres">
      <dgm:prSet presAssocID="{C10F675B-1A26-264D-9735-1A576CD10354}" presName="horz2" presStyleCnt="0"/>
      <dgm:spPr/>
    </dgm:pt>
    <dgm:pt modelId="{8A63D1EF-8FED-C345-AFBF-AE24D2321D2D}" type="pres">
      <dgm:prSet presAssocID="{C10F675B-1A26-264D-9735-1A576CD10354}" presName="horzSpace2" presStyleCnt="0"/>
      <dgm:spPr/>
    </dgm:pt>
    <dgm:pt modelId="{B73B8DEC-342F-FD40-8660-6FD6CAC7C7EE}" type="pres">
      <dgm:prSet presAssocID="{C10F675B-1A26-264D-9735-1A576CD10354}" presName="tx2" presStyleLbl="revTx" presStyleIdx="7" presStyleCnt="8"/>
      <dgm:spPr/>
      <dgm:t>
        <a:bodyPr/>
        <a:lstStyle/>
        <a:p>
          <a:endParaRPr lang="en-US"/>
        </a:p>
      </dgm:t>
    </dgm:pt>
    <dgm:pt modelId="{C897BAA9-1C9D-EE49-9198-514F75DD46BB}" type="pres">
      <dgm:prSet presAssocID="{C10F675B-1A26-264D-9735-1A576CD10354}" presName="vert2" presStyleCnt="0"/>
      <dgm:spPr/>
    </dgm:pt>
    <dgm:pt modelId="{74B8F252-7D05-9546-BB32-F05A8EC103B3}" type="pres">
      <dgm:prSet presAssocID="{C10F675B-1A26-264D-9735-1A576CD10354}" presName="thinLine2b" presStyleLbl="callout" presStyleIdx="5" presStyleCnt="6"/>
      <dgm:spPr>
        <a:ln>
          <a:solidFill>
            <a:srgbClr val="FFFFFF"/>
          </a:solidFill>
        </a:ln>
      </dgm:spPr>
    </dgm:pt>
    <dgm:pt modelId="{C7FFC979-75B8-314E-8FF3-A8E0EF5C5F7F}" type="pres">
      <dgm:prSet presAssocID="{C10F675B-1A26-264D-9735-1A576CD10354}" presName="vertSpace2b" presStyleCnt="0"/>
      <dgm:spPr/>
    </dgm:pt>
  </dgm:ptLst>
  <dgm:cxnLst>
    <dgm:cxn modelId="{8595054C-CCE3-C448-91BD-E0DEBDB775CE}" srcId="{663D65DB-1500-DA41-B44E-1608261BFA35}" destId="{9F7A632A-579B-E644-9130-DD812EC76958}" srcOrd="0" destOrd="0" parTransId="{7C65996A-8B3B-E74B-BAE0-2E791F6848F5}" sibTransId="{C4B0B5AE-A2CB-B84F-AECC-44E5A9704A93}"/>
    <dgm:cxn modelId="{CA976685-2F22-1F4C-B1D0-5DA33E13E256}" type="presOf" srcId="{39AE5525-9CD9-AB46-8247-B0C8832ED2F3}" destId="{1CE252C7-32C7-7E4B-8534-CFFBE72B3C8A}" srcOrd="0" destOrd="0" presId="urn:microsoft.com/office/officeart/2008/layout/LinedList"/>
    <dgm:cxn modelId="{B03FD14D-79EA-D344-BAC6-DDEEDFF2D11B}" type="presOf" srcId="{53DD7AAB-00A8-324B-AF6E-DA60B3FC6F48}" destId="{489178BB-FC8B-474F-8ABB-C0BB6378BEED}" srcOrd="0" destOrd="0" presId="urn:microsoft.com/office/officeart/2008/layout/LinedList"/>
    <dgm:cxn modelId="{3597FDA4-C8BE-BC42-9F0B-C1ECB4894A73}" srcId="{53DD7AAB-00A8-324B-AF6E-DA60B3FC6F48}" destId="{A9458C3B-E9CE-0E43-8D25-C56B18384DD2}" srcOrd="0" destOrd="0" parTransId="{326D1123-FA11-964F-B434-32100DCCA054}" sibTransId="{D60D6658-F0A1-5C4F-A662-3BF2F81C244A}"/>
    <dgm:cxn modelId="{F7B28F1C-610B-C64A-8752-7E0E440261D4}" type="presOf" srcId="{A9458C3B-E9CE-0E43-8D25-C56B18384DD2}" destId="{2D203188-943C-AE44-8FC2-37530BE84C6D}" srcOrd="0" destOrd="0" presId="urn:microsoft.com/office/officeart/2008/layout/LinedList"/>
    <dgm:cxn modelId="{1D07C312-3C8B-294F-85E1-0B569E25CD49}" srcId="{A9458C3B-E9CE-0E43-8D25-C56B18384DD2}" destId="{76A1C73B-C53D-8845-87EA-E6CE46A26E4F}" srcOrd="1" destOrd="0" parTransId="{062253CC-BBA9-5D4E-93A6-6EEFD8466908}" sibTransId="{D46078C0-C9B3-774C-8D0A-EA3FBBF8D96C}"/>
    <dgm:cxn modelId="{272928FD-07D3-0F42-B881-A8972984D5DB}" type="presOf" srcId="{663D65DB-1500-DA41-B44E-1608261BFA35}" destId="{8C0C7360-30F5-4540-B2D4-DCFF1DC383AC}" srcOrd="0" destOrd="0" presId="urn:microsoft.com/office/officeart/2008/layout/LinedList"/>
    <dgm:cxn modelId="{E76BB457-2B7A-D94F-95EE-5215AB41D593}" type="presOf" srcId="{76A1C73B-C53D-8845-87EA-E6CE46A26E4F}" destId="{50ABF6F9-BCD2-904B-8B14-ADD3A22E2F65}" srcOrd="0" destOrd="0" presId="urn:microsoft.com/office/officeart/2008/layout/LinedList"/>
    <dgm:cxn modelId="{E78CFDC0-A2B2-3047-B7CE-6093CA28AC79}" srcId="{53DD7AAB-00A8-324B-AF6E-DA60B3FC6F48}" destId="{663D65DB-1500-DA41-B44E-1608261BFA35}" srcOrd="1" destOrd="0" parTransId="{06343AD8-98D4-1B47-92FD-04F4008B4E63}" sibTransId="{ABDB76B0-A594-7E46-ACEE-37FDD22D2866}"/>
    <dgm:cxn modelId="{CD74857B-1CE7-9248-A673-4C60C923F894}" srcId="{663D65DB-1500-DA41-B44E-1608261BFA35}" destId="{25056A6B-D472-9648-9168-F6BE3F0D0309}" srcOrd="1" destOrd="0" parTransId="{8660318A-4355-7D46-9521-7B6052058453}" sibTransId="{83730B16-ADE4-5145-ABE1-3CB2C9246DD3}"/>
    <dgm:cxn modelId="{3BF1838A-069D-4C45-A981-8181D0908E6F}" srcId="{A9458C3B-E9CE-0E43-8D25-C56B18384DD2}" destId="{A56B47E8-CC51-6A4F-83B4-D8CB883E81B6}" srcOrd="2" destOrd="0" parTransId="{F1081D3C-F3FF-284B-9F03-2F92CADF741E}" sibTransId="{7506D999-98D0-7D45-BCA2-17B749A08FDA}"/>
    <dgm:cxn modelId="{4495BB29-6F85-9942-A7A5-DB6F5926ECC6}" srcId="{A9458C3B-E9CE-0E43-8D25-C56B18384DD2}" destId="{39AE5525-9CD9-AB46-8247-B0C8832ED2F3}" srcOrd="0" destOrd="0" parTransId="{9173E188-BBEF-0245-A627-C9DC6A6963E1}" sibTransId="{FD280B52-3549-154C-930C-470A076FBB28}"/>
    <dgm:cxn modelId="{B1F43199-82EF-7441-BFD3-AB7283DDCA40}" type="presOf" srcId="{9F7A632A-579B-E644-9130-DD812EC76958}" destId="{B02B5488-5536-1049-9D46-3353691D0987}" srcOrd="0" destOrd="0" presId="urn:microsoft.com/office/officeart/2008/layout/LinedList"/>
    <dgm:cxn modelId="{13355A6C-BE11-A14D-8F37-B0C49E478A18}" srcId="{663D65DB-1500-DA41-B44E-1608261BFA35}" destId="{C10F675B-1A26-264D-9735-1A576CD10354}" srcOrd="2" destOrd="0" parTransId="{26A9CDC0-2F55-6345-8F15-7207DBDC07DF}" sibTransId="{7E32AB4A-3222-2F4B-9F91-F1A5EF933C9C}"/>
    <dgm:cxn modelId="{2B9C6162-BA1F-5640-86AD-82E530E4C181}" type="presOf" srcId="{A56B47E8-CC51-6A4F-83B4-D8CB883E81B6}" destId="{626779A1-561E-9643-AB38-BDF14D2DC7BC}" srcOrd="0" destOrd="0" presId="urn:microsoft.com/office/officeart/2008/layout/LinedList"/>
    <dgm:cxn modelId="{8A895E67-1E05-6B44-8F62-F831A2416520}" type="presOf" srcId="{25056A6B-D472-9648-9168-F6BE3F0D0309}" destId="{69C5CB6B-5B77-1E43-80BD-506C72CF067B}" srcOrd="0" destOrd="0" presId="urn:microsoft.com/office/officeart/2008/layout/LinedList"/>
    <dgm:cxn modelId="{C6ACED1C-F49E-CC40-A010-04ACF7EC88FE}" type="presOf" srcId="{C10F675B-1A26-264D-9735-1A576CD10354}" destId="{B73B8DEC-342F-FD40-8660-6FD6CAC7C7EE}" srcOrd="0" destOrd="0" presId="urn:microsoft.com/office/officeart/2008/layout/LinedList"/>
    <dgm:cxn modelId="{E2649F86-2E84-674C-8426-4F82B6602198}" type="presParOf" srcId="{489178BB-FC8B-474F-8ABB-C0BB6378BEED}" destId="{58789208-ADD9-6244-9534-101722760FC7}" srcOrd="0" destOrd="0" presId="urn:microsoft.com/office/officeart/2008/layout/LinedList"/>
    <dgm:cxn modelId="{AF361382-2C82-C34E-A389-D0E846E86CEA}" type="presParOf" srcId="{489178BB-FC8B-474F-8ABB-C0BB6378BEED}" destId="{7D450836-F94A-0E4D-96B8-1ED6F4AEC705}" srcOrd="1" destOrd="0" presId="urn:microsoft.com/office/officeart/2008/layout/LinedList"/>
    <dgm:cxn modelId="{89DCAB6C-5876-7042-A3BF-69ADD1243D85}" type="presParOf" srcId="{7D450836-F94A-0E4D-96B8-1ED6F4AEC705}" destId="{2D203188-943C-AE44-8FC2-37530BE84C6D}" srcOrd="0" destOrd="0" presId="urn:microsoft.com/office/officeart/2008/layout/LinedList"/>
    <dgm:cxn modelId="{F57A4EA7-BBE9-2146-9F07-72E7EA011270}" type="presParOf" srcId="{7D450836-F94A-0E4D-96B8-1ED6F4AEC705}" destId="{D53E80A2-1385-AA40-8C8D-9F89ABC8A7DF}" srcOrd="1" destOrd="0" presId="urn:microsoft.com/office/officeart/2008/layout/LinedList"/>
    <dgm:cxn modelId="{3857FE28-BDE9-A44F-AFCE-BD7C63EA4ED1}" type="presParOf" srcId="{D53E80A2-1385-AA40-8C8D-9F89ABC8A7DF}" destId="{A7E08F3A-9E34-7247-9217-510558459BD7}" srcOrd="0" destOrd="0" presId="urn:microsoft.com/office/officeart/2008/layout/LinedList"/>
    <dgm:cxn modelId="{396E452E-F92C-C647-B413-FE780CEE60E6}" type="presParOf" srcId="{D53E80A2-1385-AA40-8C8D-9F89ABC8A7DF}" destId="{C5435A81-9AC6-E346-9DB3-AEE3927FDE2C}" srcOrd="1" destOrd="0" presId="urn:microsoft.com/office/officeart/2008/layout/LinedList"/>
    <dgm:cxn modelId="{18987BFB-F6E1-5D40-8150-7EE308A7A686}" type="presParOf" srcId="{C5435A81-9AC6-E346-9DB3-AEE3927FDE2C}" destId="{71396D91-2360-8A44-80F6-81E4381400E3}" srcOrd="0" destOrd="0" presId="urn:microsoft.com/office/officeart/2008/layout/LinedList"/>
    <dgm:cxn modelId="{C4A2456C-D908-3C4B-BCEA-05669D2E3724}" type="presParOf" srcId="{C5435A81-9AC6-E346-9DB3-AEE3927FDE2C}" destId="{1CE252C7-32C7-7E4B-8534-CFFBE72B3C8A}" srcOrd="1" destOrd="0" presId="urn:microsoft.com/office/officeart/2008/layout/LinedList"/>
    <dgm:cxn modelId="{2DA37688-F072-A343-B961-5065A4208B20}" type="presParOf" srcId="{C5435A81-9AC6-E346-9DB3-AEE3927FDE2C}" destId="{E43BB47F-3D7B-D74B-99FB-4CD02535B055}" srcOrd="2" destOrd="0" presId="urn:microsoft.com/office/officeart/2008/layout/LinedList"/>
    <dgm:cxn modelId="{C4410DF3-6786-6D48-938B-A2404488CF64}" type="presParOf" srcId="{D53E80A2-1385-AA40-8C8D-9F89ABC8A7DF}" destId="{BD303936-CCCC-4D4C-8E32-23BAC7ED3816}" srcOrd="2" destOrd="0" presId="urn:microsoft.com/office/officeart/2008/layout/LinedList"/>
    <dgm:cxn modelId="{E9B4E422-AD1F-2640-9579-42DE136BA834}" type="presParOf" srcId="{D53E80A2-1385-AA40-8C8D-9F89ABC8A7DF}" destId="{27A8D98E-98B5-8848-971A-C1F32E3D78A9}" srcOrd="3" destOrd="0" presId="urn:microsoft.com/office/officeart/2008/layout/LinedList"/>
    <dgm:cxn modelId="{527E326C-F5F9-2542-9473-A2EA8F7B8B92}" type="presParOf" srcId="{D53E80A2-1385-AA40-8C8D-9F89ABC8A7DF}" destId="{F0FCC953-DE15-C349-A3E3-3755036FA1B9}" srcOrd="4" destOrd="0" presId="urn:microsoft.com/office/officeart/2008/layout/LinedList"/>
    <dgm:cxn modelId="{40967A56-801D-414D-A628-B4A88C5B318E}" type="presParOf" srcId="{F0FCC953-DE15-C349-A3E3-3755036FA1B9}" destId="{5F9CFDB8-D49E-6945-B997-ADCD9B31CCA0}" srcOrd="0" destOrd="0" presId="urn:microsoft.com/office/officeart/2008/layout/LinedList"/>
    <dgm:cxn modelId="{26CE3AAE-195C-D24A-80AE-C32940CCC421}" type="presParOf" srcId="{F0FCC953-DE15-C349-A3E3-3755036FA1B9}" destId="{50ABF6F9-BCD2-904B-8B14-ADD3A22E2F65}" srcOrd="1" destOrd="0" presId="urn:microsoft.com/office/officeart/2008/layout/LinedList"/>
    <dgm:cxn modelId="{D79879EC-6F70-7F42-95D7-66DDC1AAE483}" type="presParOf" srcId="{F0FCC953-DE15-C349-A3E3-3755036FA1B9}" destId="{34841EED-C2BB-D14A-B427-B13B5A09E79C}" srcOrd="2" destOrd="0" presId="urn:microsoft.com/office/officeart/2008/layout/LinedList"/>
    <dgm:cxn modelId="{A5E456C9-3A04-804C-9DCE-69F271077635}" type="presParOf" srcId="{D53E80A2-1385-AA40-8C8D-9F89ABC8A7DF}" destId="{AA69C44A-619A-3A4B-831D-9F24A871E2A9}" srcOrd="5" destOrd="0" presId="urn:microsoft.com/office/officeart/2008/layout/LinedList"/>
    <dgm:cxn modelId="{389C6488-5638-4147-9CE3-D5D3CA7D4E1C}" type="presParOf" srcId="{D53E80A2-1385-AA40-8C8D-9F89ABC8A7DF}" destId="{C2C4FB24-4ADA-0B42-9021-E3DEE6B67A3F}" srcOrd="6" destOrd="0" presId="urn:microsoft.com/office/officeart/2008/layout/LinedList"/>
    <dgm:cxn modelId="{76D1FF87-C328-204B-83AC-D02837A5A064}" type="presParOf" srcId="{D53E80A2-1385-AA40-8C8D-9F89ABC8A7DF}" destId="{220DA38B-A346-2044-883A-22CE05F7D944}" srcOrd="7" destOrd="0" presId="urn:microsoft.com/office/officeart/2008/layout/LinedList"/>
    <dgm:cxn modelId="{1B4230A2-B862-D941-A6A9-196448C0A5E7}" type="presParOf" srcId="{220DA38B-A346-2044-883A-22CE05F7D944}" destId="{6DFCA6B4-7AFF-9A45-9340-EF693893F1CD}" srcOrd="0" destOrd="0" presId="urn:microsoft.com/office/officeart/2008/layout/LinedList"/>
    <dgm:cxn modelId="{8BE66AA5-7A63-3C4F-8374-051CC747CBC1}" type="presParOf" srcId="{220DA38B-A346-2044-883A-22CE05F7D944}" destId="{626779A1-561E-9643-AB38-BDF14D2DC7BC}" srcOrd="1" destOrd="0" presId="urn:microsoft.com/office/officeart/2008/layout/LinedList"/>
    <dgm:cxn modelId="{1969AA7C-31F9-C344-B1E5-C5EC5C7EB846}" type="presParOf" srcId="{220DA38B-A346-2044-883A-22CE05F7D944}" destId="{B99C3C6D-9634-7341-8F3F-53762D6DA343}" srcOrd="2" destOrd="0" presId="urn:microsoft.com/office/officeart/2008/layout/LinedList"/>
    <dgm:cxn modelId="{4A3538EE-BA46-814F-8E2D-5F75C11AF12B}" type="presParOf" srcId="{D53E80A2-1385-AA40-8C8D-9F89ABC8A7DF}" destId="{4B91BB66-32FE-D840-9D99-803BB01F9694}" srcOrd="8" destOrd="0" presId="urn:microsoft.com/office/officeart/2008/layout/LinedList"/>
    <dgm:cxn modelId="{5B47E257-AEF0-9644-99A2-40458F38D49C}" type="presParOf" srcId="{D53E80A2-1385-AA40-8C8D-9F89ABC8A7DF}" destId="{5E3AB0AA-E209-BF44-AB03-2AB537120024}" srcOrd="9" destOrd="0" presId="urn:microsoft.com/office/officeart/2008/layout/LinedList"/>
    <dgm:cxn modelId="{054A54D1-28F0-3848-9189-BE611DD427F0}" type="presParOf" srcId="{489178BB-FC8B-474F-8ABB-C0BB6378BEED}" destId="{F40A9A4D-B00B-384C-89A7-8902E712B907}" srcOrd="2" destOrd="0" presId="urn:microsoft.com/office/officeart/2008/layout/LinedList"/>
    <dgm:cxn modelId="{DB77D709-B516-5E4E-B9AD-FFF325DF7EFD}" type="presParOf" srcId="{489178BB-FC8B-474F-8ABB-C0BB6378BEED}" destId="{E32C4CB5-FE6C-0543-8FCF-D5BE6A90742C}" srcOrd="3" destOrd="0" presId="urn:microsoft.com/office/officeart/2008/layout/LinedList"/>
    <dgm:cxn modelId="{00960A80-B5D6-2443-B544-A23551BB0394}" type="presParOf" srcId="{E32C4CB5-FE6C-0543-8FCF-D5BE6A90742C}" destId="{8C0C7360-30F5-4540-B2D4-DCFF1DC383AC}" srcOrd="0" destOrd="0" presId="urn:microsoft.com/office/officeart/2008/layout/LinedList"/>
    <dgm:cxn modelId="{05A3FD8C-AEB8-F143-BE89-05C5EC41135D}" type="presParOf" srcId="{E32C4CB5-FE6C-0543-8FCF-D5BE6A90742C}" destId="{DA3803AF-7EAA-FF4B-A030-6C712DBB16DA}" srcOrd="1" destOrd="0" presId="urn:microsoft.com/office/officeart/2008/layout/LinedList"/>
    <dgm:cxn modelId="{A9B6561A-BFED-2545-BBF3-16E59C3DC4F2}" type="presParOf" srcId="{DA3803AF-7EAA-FF4B-A030-6C712DBB16DA}" destId="{9240D3D4-7268-7D4D-9DF4-00FD591F0A96}" srcOrd="0" destOrd="0" presId="urn:microsoft.com/office/officeart/2008/layout/LinedList"/>
    <dgm:cxn modelId="{7147B999-75B6-444C-922A-E9D5E8A1D966}" type="presParOf" srcId="{DA3803AF-7EAA-FF4B-A030-6C712DBB16DA}" destId="{DDB9E698-05B1-8841-BD58-36ED14B1BDD6}" srcOrd="1" destOrd="0" presId="urn:microsoft.com/office/officeart/2008/layout/LinedList"/>
    <dgm:cxn modelId="{75C32B3F-D097-294B-8B5E-988BC41DF293}" type="presParOf" srcId="{DDB9E698-05B1-8841-BD58-36ED14B1BDD6}" destId="{007EC1EA-C7B9-7642-BBDF-6DDAB8E33211}" srcOrd="0" destOrd="0" presId="urn:microsoft.com/office/officeart/2008/layout/LinedList"/>
    <dgm:cxn modelId="{04B94C75-CD44-E547-ABC2-519D5C3DE8D7}" type="presParOf" srcId="{DDB9E698-05B1-8841-BD58-36ED14B1BDD6}" destId="{B02B5488-5536-1049-9D46-3353691D0987}" srcOrd="1" destOrd="0" presId="urn:microsoft.com/office/officeart/2008/layout/LinedList"/>
    <dgm:cxn modelId="{166E1C01-71C2-BE48-A37F-DC969217A86F}" type="presParOf" srcId="{DDB9E698-05B1-8841-BD58-36ED14B1BDD6}" destId="{D0B9FD6A-8563-B246-AB29-011049AFFDB2}" srcOrd="2" destOrd="0" presId="urn:microsoft.com/office/officeart/2008/layout/LinedList"/>
    <dgm:cxn modelId="{D3495775-AD9A-3945-92DA-0BE2CFD7AC03}" type="presParOf" srcId="{DA3803AF-7EAA-FF4B-A030-6C712DBB16DA}" destId="{DF897684-BF57-C646-B358-169CE8D1FAC3}" srcOrd="2" destOrd="0" presId="urn:microsoft.com/office/officeart/2008/layout/LinedList"/>
    <dgm:cxn modelId="{170BF022-DD6D-A145-9724-3F96B9DFC58B}" type="presParOf" srcId="{DA3803AF-7EAA-FF4B-A030-6C712DBB16DA}" destId="{CB72CD5C-C3A3-F44C-93E7-8F7993A0CB05}" srcOrd="3" destOrd="0" presId="urn:microsoft.com/office/officeart/2008/layout/LinedList"/>
    <dgm:cxn modelId="{CF03C65B-6454-7C46-9E06-A3F74300677F}" type="presParOf" srcId="{DA3803AF-7EAA-FF4B-A030-6C712DBB16DA}" destId="{F6DE71F4-1242-6D43-BC46-16874F87C64F}" srcOrd="4" destOrd="0" presId="urn:microsoft.com/office/officeart/2008/layout/LinedList"/>
    <dgm:cxn modelId="{3C00DAC8-328F-F845-872C-23198B101D47}" type="presParOf" srcId="{F6DE71F4-1242-6D43-BC46-16874F87C64F}" destId="{47B17FCF-4E7C-DB4E-8BC6-FF76CD4DEEC4}" srcOrd="0" destOrd="0" presId="urn:microsoft.com/office/officeart/2008/layout/LinedList"/>
    <dgm:cxn modelId="{D0C9BA75-118D-E842-A68C-958BAE4590CD}" type="presParOf" srcId="{F6DE71F4-1242-6D43-BC46-16874F87C64F}" destId="{69C5CB6B-5B77-1E43-80BD-506C72CF067B}" srcOrd="1" destOrd="0" presId="urn:microsoft.com/office/officeart/2008/layout/LinedList"/>
    <dgm:cxn modelId="{D2051BAA-F440-F846-8116-326EE5709AAD}" type="presParOf" srcId="{F6DE71F4-1242-6D43-BC46-16874F87C64F}" destId="{1DAB1767-F058-9149-A3E2-5CCB6655683C}" srcOrd="2" destOrd="0" presId="urn:microsoft.com/office/officeart/2008/layout/LinedList"/>
    <dgm:cxn modelId="{0AA5E7A0-8C58-EC47-95B1-AF44258B8C4B}" type="presParOf" srcId="{DA3803AF-7EAA-FF4B-A030-6C712DBB16DA}" destId="{64DD9611-CFD8-8F49-A5BC-CB1888B393D9}" srcOrd="5" destOrd="0" presId="urn:microsoft.com/office/officeart/2008/layout/LinedList"/>
    <dgm:cxn modelId="{B5F9CEEF-9F27-1342-AA67-2E7F2176661E}" type="presParOf" srcId="{DA3803AF-7EAA-FF4B-A030-6C712DBB16DA}" destId="{43710334-CB7C-3747-963F-CD5858282C28}" srcOrd="6" destOrd="0" presId="urn:microsoft.com/office/officeart/2008/layout/LinedList"/>
    <dgm:cxn modelId="{5077B5AB-1BB7-ED4F-8628-2CC4DB348408}" type="presParOf" srcId="{DA3803AF-7EAA-FF4B-A030-6C712DBB16DA}" destId="{A44911B1-DD9A-5A40-8F9E-FA66A4004B42}" srcOrd="7" destOrd="0" presId="urn:microsoft.com/office/officeart/2008/layout/LinedList"/>
    <dgm:cxn modelId="{087E8473-7F04-C746-B362-7DD4A9AA6355}" type="presParOf" srcId="{A44911B1-DD9A-5A40-8F9E-FA66A4004B42}" destId="{8A63D1EF-8FED-C345-AFBF-AE24D2321D2D}" srcOrd="0" destOrd="0" presId="urn:microsoft.com/office/officeart/2008/layout/LinedList"/>
    <dgm:cxn modelId="{80FB4354-85F5-954B-9D48-082EBEC4FFB2}" type="presParOf" srcId="{A44911B1-DD9A-5A40-8F9E-FA66A4004B42}" destId="{B73B8DEC-342F-FD40-8660-6FD6CAC7C7EE}" srcOrd="1" destOrd="0" presId="urn:microsoft.com/office/officeart/2008/layout/LinedList"/>
    <dgm:cxn modelId="{C0D2EB5E-65CA-3644-B182-11D227D87500}" type="presParOf" srcId="{A44911B1-DD9A-5A40-8F9E-FA66A4004B42}" destId="{C897BAA9-1C9D-EE49-9198-514F75DD46BB}" srcOrd="2" destOrd="0" presId="urn:microsoft.com/office/officeart/2008/layout/LinedList"/>
    <dgm:cxn modelId="{3187FA35-B817-3748-97DC-9FD22DADAEEF}" type="presParOf" srcId="{DA3803AF-7EAA-FF4B-A030-6C712DBB16DA}" destId="{74B8F252-7D05-9546-BB32-F05A8EC103B3}" srcOrd="8" destOrd="0" presId="urn:microsoft.com/office/officeart/2008/layout/LinedList"/>
    <dgm:cxn modelId="{048C3EFF-8FD8-E043-BA18-13562E03F5FE}" type="presParOf" srcId="{DA3803AF-7EAA-FF4B-A030-6C712DBB16DA}" destId="{C7FFC979-75B8-314E-8FF3-A8E0EF5C5F7F}" srcOrd="9" destOrd="0" presId="urn:microsoft.com/office/officeart/2008/layout/Lin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3DD7AAB-00A8-324B-AF6E-DA60B3FC6F48}" type="doc">
      <dgm:prSet loTypeId="urn:microsoft.com/office/officeart/2008/layout/LinedList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9458C3B-E9CE-0E43-8D25-C56B18384DD2}">
      <dgm:prSet phldrT="[Text]"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Language</a:t>
          </a:r>
          <a:endParaRPr lang="en-US" dirty="0">
            <a:latin typeface="Calibri"/>
            <a:cs typeface="Calibri"/>
          </a:endParaRPr>
        </a:p>
      </dgm:t>
    </dgm:pt>
    <dgm:pt modelId="{326D1123-FA11-964F-B434-32100DCCA054}" type="parTrans" cxnId="{3597FDA4-C8BE-BC42-9F0B-C1ECB4894A7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60D6658-F0A1-5C4F-A662-3BF2F81C244A}" type="sibTrans" cxnId="{3597FDA4-C8BE-BC42-9F0B-C1ECB4894A7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39AE5525-9CD9-AB46-8247-B0C8832ED2F3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>
              <a:latin typeface="Calibri"/>
              <a:cs typeface="Calibri"/>
            </a:rPr>
            <a:t>Generally, SAPs are written in the predominant UN language for the region</a:t>
          </a:r>
          <a:endParaRPr lang="en-US" dirty="0" smtClean="0">
            <a:latin typeface="Calibri"/>
            <a:cs typeface="Calibri"/>
          </a:endParaRPr>
        </a:p>
      </dgm:t>
    </dgm:pt>
    <dgm:pt modelId="{9173E188-BBEF-0245-A627-C9DC6A6963E1}" type="parTrans" cxnId="{4495BB29-6F85-9942-A7A5-DB6F5926ECC6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FD280B52-3549-154C-930C-470A076FBB28}" type="sibTrans" cxnId="{4495BB29-6F85-9942-A7A5-DB6F5926ECC6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6A1C73B-C53D-8845-87EA-E6CE46A26E4F}">
      <dgm:prSet phldrT="[Text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dirty="0" smtClean="0">
              <a:latin typeface="Calibri"/>
              <a:cs typeface="Calibri"/>
            </a:rPr>
            <a:t>If the SAP is not written in English, it is likely a translation will be needed</a:t>
          </a:r>
          <a:endParaRPr lang="en-US" dirty="0" smtClean="0">
            <a:latin typeface="Calibri"/>
            <a:cs typeface="Calibri"/>
          </a:endParaRPr>
        </a:p>
      </dgm:t>
    </dgm:pt>
    <dgm:pt modelId="{062253CC-BBA9-5D4E-93A6-6EEFD8466908}" type="parTrans" cxnId="{1D07C312-3C8B-294F-85E1-0B569E25CD4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46078C0-C9B3-774C-8D0A-EA3FBBF8D96C}" type="sibTrans" cxnId="{1D07C312-3C8B-294F-85E1-0B569E25CD4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56B47E8-CC51-6A4F-83B4-D8CB883E81B6}">
      <dgm:prSet phldrT="[Text]"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Useful to hire a native English expert to fully edit the translated document </a:t>
          </a:r>
          <a:endParaRPr lang="en-US" dirty="0">
            <a:latin typeface="Calibri"/>
            <a:cs typeface="Calibri"/>
          </a:endParaRPr>
        </a:p>
      </dgm:t>
    </dgm:pt>
    <dgm:pt modelId="{F1081D3C-F3FF-284B-9F03-2F92CADF741E}" type="parTrans" cxnId="{3BF1838A-069D-4C45-A981-8181D0908E6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506D999-98D0-7D45-BCA2-17B749A08FDA}" type="sibTrans" cxnId="{3BF1838A-069D-4C45-A981-8181D0908E6F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63D65DB-1500-DA41-B44E-1608261BFA35}">
      <dgm:prSet/>
      <dgm:spPr/>
      <dgm:t>
        <a:bodyPr/>
        <a:lstStyle/>
        <a:p>
          <a:r>
            <a:rPr lang="en-US" dirty="0" smtClean="0">
              <a:latin typeface="Calibri"/>
              <a:cs typeface="Calibri"/>
            </a:rPr>
            <a:t>SAP for decision - makers</a:t>
          </a:r>
        </a:p>
      </dgm:t>
    </dgm:pt>
    <dgm:pt modelId="{06343AD8-98D4-1B47-92FD-04F4008B4E63}" type="parTrans" cxnId="{E78CFDC0-A2B2-3047-B7CE-6093CA28AC7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BDB76B0-A594-7E46-ACEE-37FDD22D2866}" type="sibTrans" cxnId="{E78CFDC0-A2B2-3047-B7CE-6093CA28AC7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9F7A632A-579B-E644-9130-DD812EC76958}">
      <dgm:prSet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A shortened version of the full SAP can also be produced. </a:t>
          </a:r>
        </a:p>
      </dgm:t>
    </dgm:pt>
    <dgm:pt modelId="{7C65996A-8B3B-E74B-BAE0-2E791F6848F5}" type="parTrans" cxnId="{8595054C-CCE3-C448-91BD-E0DEBDB775C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4B0B5AE-A2CB-B84F-AECC-44E5A9704A93}" type="sibTrans" cxnId="{8595054C-CCE3-C448-91BD-E0DEBDB775C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25056A6B-D472-9648-9168-F6BE3F0D0309}">
      <dgm:prSet/>
      <dgm:spPr/>
      <dgm:t>
        <a:bodyPr/>
        <a:lstStyle/>
        <a:p>
          <a:r>
            <a:rPr lang="en-GB" dirty="0" smtClean="0">
              <a:latin typeface="Calibri"/>
              <a:cs typeface="Calibri"/>
            </a:rPr>
            <a:t>It provides a long executive summary, together with visuals and graphics summarising how the SAP will benefit the water system and the participating countries.</a:t>
          </a:r>
          <a:endParaRPr lang="en-US" dirty="0">
            <a:latin typeface="Calibri"/>
            <a:cs typeface="Calibri"/>
          </a:endParaRPr>
        </a:p>
      </dgm:t>
    </dgm:pt>
    <dgm:pt modelId="{8660318A-4355-7D46-9521-7B6052058453}" type="parTrans" cxnId="{CD74857B-1CE7-9248-A673-4C60C923F894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3730B16-ADE4-5145-ABE1-3CB2C9246DD3}" type="sibTrans" cxnId="{CD74857B-1CE7-9248-A673-4C60C923F894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489178BB-FC8B-474F-8ABB-C0BB6378BEED}" type="pres">
      <dgm:prSet presAssocID="{53DD7AAB-00A8-324B-AF6E-DA60B3FC6F4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8789208-ADD9-6244-9534-101722760FC7}" type="pres">
      <dgm:prSet presAssocID="{A9458C3B-E9CE-0E43-8D25-C56B18384DD2}" presName="thickLine" presStyleLbl="alignNode1" presStyleIdx="0" presStyleCnt="2"/>
      <dgm:spPr>
        <a:ln w="28575" cmpd="sng">
          <a:solidFill>
            <a:srgbClr val="0033CC"/>
          </a:solidFill>
        </a:ln>
      </dgm:spPr>
    </dgm:pt>
    <dgm:pt modelId="{7D450836-F94A-0E4D-96B8-1ED6F4AEC705}" type="pres">
      <dgm:prSet presAssocID="{A9458C3B-E9CE-0E43-8D25-C56B18384DD2}" presName="horz1" presStyleCnt="0"/>
      <dgm:spPr/>
    </dgm:pt>
    <dgm:pt modelId="{2D203188-943C-AE44-8FC2-37530BE84C6D}" type="pres">
      <dgm:prSet presAssocID="{A9458C3B-E9CE-0E43-8D25-C56B18384DD2}" presName="tx1" presStyleLbl="revTx" presStyleIdx="0" presStyleCnt="7"/>
      <dgm:spPr/>
      <dgm:t>
        <a:bodyPr/>
        <a:lstStyle/>
        <a:p>
          <a:endParaRPr lang="en-US"/>
        </a:p>
      </dgm:t>
    </dgm:pt>
    <dgm:pt modelId="{D53E80A2-1385-AA40-8C8D-9F89ABC8A7DF}" type="pres">
      <dgm:prSet presAssocID="{A9458C3B-E9CE-0E43-8D25-C56B18384DD2}" presName="vert1" presStyleCnt="0"/>
      <dgm:spPr/>
    </dgm:pt>
    <dgm:pt modelId="{A7E08F3A-9E34-7247-9217-510558459BD7}" type="pres">
      <dgm:prSet presAssocID="{39AE5525-9CD9-AB46-8247-B0C8832ED2F3}" presName="vertSpace2a" presStyleCnt="0"/>
      <dgm:spPr/>
    </dgm:pt>
    <dgm:pt modelId="{C5435A81-9AC6-E346-9DB3-AEE3927FDE2C}" type="pres">
      <dgm:prSet presAssocID="{39AE5525-9CD9-AB46-8247-B0C8832ED2F3}" presName="horz2" presStyleCnt="0"/>
      <dgm:spPr/>
    </dgm:pt>
    <dgm:pt modelId="{71396D91-2360-8A44-80F6-81E4381400E3}" type="pres">
      <dgm:prSet presAssocID="{39AE5525-9CD9-AB46-8247-B0C8832ED2F3}" presName="horzSpace2" presStyleCnt="0"/>
      <dgm:spPr/>
    </dgm:pt>
    <dgm:pt modelId="{1CE252C7-32C7-7E4B-8534-CFFBE72B3C8A}" type="pres">
      <dgm:prSet presAssocID="{39AE5525-9CD9-AB46-8247-B0C8832ED2F3}" presName="tx2" presStyleLbl="revTx" presStyleIdx="1" presStyleCnt="7"/>
      <dgm:spPr/>
      <dgm:t>
        <a:bodyPr/>
        <a:lstStyle/>
        <a:p>
          <a:endParaRPr lang="en-US"/>
        </a:p>
      </dgm:t>
    </dgm:pt>
    <dgm:pt modelId="{E43BB47F-3D7B-D74B-99FB-4CD02535B055}" type="pres">
      <dgm:prSet presAssocID="{39AE5525-9CD9-AB46-8247-B0C8832ED2F3}" presName="vert2" presStyleCnt="0"/>
      <dgm:spPr/>
    </dgm:pt>
    <dgm:pt modelId="{BD303936-CCCC-4D4C-8E32-23BAC7ED3816}" type="pres">
      <dgm:prSet presAssocID="{39AE5525-9CD9-AB46-8247-B0C8832ED2F3}" presName="thinLine2b" presStyleLbl="callout" presStyleIdx="0" presStyleCnt="5"/>
      <dgm:spPr/>
    </dgm:pt>
    <dgm:pt modelId="{27A8D98E-98B5-8848-971A-C1F32E3D78A9}" type="pres">
      <dgm:prSet presAssocID="{39AE5525-9CD9-AB46-8247-B0C8832ED2F3}" presName="vertSpace2b" presStyleCnt="0"/>
      <dgm:spPr/>
    </dgm:pt>
    <dgm:pt modelId="{F0FCC953-DE15-C349-A3E3-3755036FA1B9}" type="pres">
      <dgm:prSet presAssocID="{76A1C73B-C53D-8845-87EA-E6CE46A26E4F}" presName="horz2" presStyleCnt="0"/>
      <dgm:spPr/>
    </dgm:pt>
    <dgm:pt modelId="{5F9CFDB8-D49E-6945-B997-ADCD9B31CCA0}" type="pres">
      <dgm:prSet presAssocID="{76A1C73B-C53D-8845-87EA-E6CE46A26E4F}" presName="horzSpace2" presStyleCnt="0"/>
      <dgm:spPr/>
    </dgm:pt>
    <dgm:pt modelId="{50ABF6F9-BCD2-904B-8B14-ADD3A22E2F65}" type="pres">
      <dgm:prSet presAssocID="{76A1C73B-C53D-8845-87EA-E6CE46A26E4F}" presName="tx2" presStyleLbl="revTx" presStyleIdx="2" presStyleCnt="7"/>
      <dgm:spPr/>
      <dgm:t>
        <a:bodyPr/>
        <a:lstStyle/>
        <a:p>
          <a:endParaRPr lang="en-US"/>
        </a:p>
      </dgm:t>
    </dgm:pt>
    <dgm:pt modelId="{34841EED-C2BB-D14A-B427-B13B5A09E79C}" type="pres">
      <dgm:prSet presAssocID="{76A1C73B-C53D-8845-87EA-E6CE46A26E4F}" presName="vert2" presStyleCnt="0"/>
      <dgm:spPr/>
    </dgm:pt>
    <dgm:pt modelId="{AA69C44A-619A-3A4B-831D-9F24A871E2A9}" type="pres">
      <dgm:prSet presAssocID="{76A1C73B-C53D-8845-87EA-E6CE46A26E4F}" presName="thinLine2b" presStyleLbl="callout" presStyleIdx="1" presStyleCnt="5"/>
      <dgm:spPr/>
    </dgm:pt>
    <dgm:pt modelId="{C2C4FB24-4ADA-0B42-9021-E3DEE6B67A3F}" type="pres">
      <dgm:prSet presAssocID="{76A1C73B-C53D-8845-87EA-E6CE46A26E4F}" presName="vertSpace2b" presStyleCnt="0"/>
      <dgm:spPr/>
    </dgm:pt>
    <dgm:pt modelId="{220DA38B-A346-2044-883A-22CE05F7D944}" type="pres">
      <dgm:prSet presAssocID="{A56B47E8-CC51-6A4F-83B4-D8CB883E81B6}" presName="horz2" presStyleCnt="0"/>
      <dgm:spPr/>
    </dgm:pt>
    <dgm:pt modelId="{6DFCA6B4-7AFF-9A45-9340-EF693893F1CD}" type="pres">
      <dgm:prSet presAssocID="{A56B47E8-CC51-6A4F-83B4-D8CB883E81B6}" presName="horzSpace2" presStyleCnt="0"/>
      <dgm:spPr/>
    </dgm:pt>
    <dgm:pt modelId="{626779A1-561E-9643-AB38-BDF14D2DC7BC}" type="pres">
      <dgm:prSet presAssocID="{A56B47E8-CC51-6A4F-83B4-D8CB883E81B6}" presName="tx2" presStyleLbl="revTx" presStyleIdx="3" presStyleCnt="7"/>
      <dgm:spPr/>
      <dgm:t>
        <a:bodyPr/>
        <a:lstStyle/>
        <a:p>
          <a:endParaRPr lang="en-US"/>
        </a:p>
      </dgm:t>
    </dgm:pt>
    <dgm:pt modelId="{B99C3C6D-9634-7341-8F3F-53762D6DA343}" type="pres">
      <dgm:prSet presAssocID="{A56B47E8-CC51-6A4F-83B4-D8CB883E81B6}" presName="vert2" presStyleCnt="0"/>
      <dgm:spPr/>
    </dgm:pt>
    <dgm:pt modelId="{4B91BB66-32FE-D840-9D99-803BB01F9694}" type="pres">
      <dgm:prSet presAssocID="{A56B47E8-CC51-6A4F-83B4-D8CB883E81B6}" presName="thinLine2b" presStyleLbl="callout" presStyleIdx="2" presStyleCnt="5" custLinFactY="-200000" custLinFactNeighborY="-207248"/>
      <dgm:spPr>
        <a:ln>
          <a:solidFill>
            <a:srgbClr val="FFFFFF"/>
          </a:solidFill>
        </a:ln>
      </dgm:spPr>
    </dgm:pt>
    <dgm:pt modelId="{5E3AB0AA-E209-BF44-AB03-2AB537120024}" type="pres">
      <dgm:prSet presAssocID="{A56B47E8-CC51-6A4F-83B4-D8CB883E81B6}" presName="vertSpace2b" presStyleCnt="0"/>
      <dgm:spPr/>
    </dgm:pt>
    <dgm:pt modelId="{F40A9A4D-B00B-384C-89A7-8902E712B907}" type="pres">
      <dgm:prSet presAssocID="{663D65DB-1500-DA41-B44E-1608261BFA35}" presName="thickLine" presStyleLbl="alignNode1" presStyleIdx="1" presStyleCnt="2"/>
      <dgm:spPr>
        <a:ln w="28575" cmpd="sng">
          <a:solidFill>
            <a:srgbClr val="0033CC"/>
          </a:solidFill>
        </a:ln>
      </dgm:spPr>
    </dgm:pt>
    <dgm:pt modelId="{E32C4CB5-FE6C-0543-8FCF-D5BE6A90742C}" type="pres">
      <dgm:prSet presAssocID="{663D65DB-1500-DA41-B44E-1608261BFA35}" presName="horz1" presStyleCnt="0"/>
      <dgm:spPr/>
    </dgm:pt>
    <dgm:pt modelId="{8C0C7360-30F5-4540-B2D4-DCFF1DC383AC}" type="pres">
      <dgm:prSet presAssocID="{663D65DB-1500-DA41-B44E-1608261BFA35}" presName="tx1" presStyleLbl="revTx" presStyleIdx="4" presStyleCnt="7"/>
      <dgm:spPr/>
      <dgm:t>
        <a:bodyPr/>
        <a:lstStyle/>
        <a:p>
          <a:endParaRPr lang="en-US"/>
        </a:p>
      </dgm:t>
    </dgm:pt>
    <dgm:pt modelId="{DA3803AF-7EAA-FF4B-A030-6C712DBB16DA}" type="pres">
      <dgm:prSet presAssocID="{663D65DB-1500-DA41-B44E-1608261BFA35}" presName="vert1" presStyleCnt="0"/>
      <dgm:spPr/>
    </dgm:pt>
    <dgm:pt modelId="{9240D3D4-7268-7D4D-9DF4-00FD591F0A96}" type="pres">
      <dgm:prSet presAssocID="{9F7A632A-579B-E644-9130-DD812EC76958}" presName="vertSpace2a" presStyleCnt="0"/>
      <dgm:spPr/>
    </dgm:pt>
    <dgm:pt modelId="{DDB9E698-05B1-8841-BD58-36ED14B1BDD6}" type="pres">
      <dgm:prSet presAssocID="{9F7A632A-579B-E644-9130-DD812EC76958}" presName="horz2" presStyleCnt="0"/>
      <dgm:spPr/>
    </dgm:pt>
    <dgm:pt modelId="{007EC1EA-C7B9-7642-BBDF-6DDAB8E33211}" type="pres">
      <dgm:prSet presAssocID="{9F7A632A-579B-E644-9130-DD812EC76958}" presName="horzSpace2" presStyleCnt="0"/>
      <dgm:spPr/>
    </dgm:pt>
    <dgm:pt modelId="{B02B5488-5536-1049-9D46-3353691D0987}" type="pres">
      <dgm:prSet presAssocID="{9F7A632A-579B-E644-9130-DD812EC76958}" presName="tx2" presStyleLbl="revTx" presStyleIdx="5" presStyleCnt="7"/>
      <dgm:spPr/>
      <dgm:t>
        <a:bodyPr/>
        <a:lstStyle/>
        <a:p>
          <a:endParaRPr lang="en-US"/>
        </a:p>
      </dgm:t>
    </dgm:pt>
    <dgm:pt modelId="{D0B9FD6A-8563-B246-AB29-011049AFFDB2}" type="pres">
      <dgm:prSet presAssocID="{9F7A632A-579B-E644-9130-DD812EC76958}" presName="vert2" presStyleCnt="0"/>
      <dgm:spPr/>
    </dgm:pt>
    <dgm:pt modelId="{DF897684-BF57-C646-B358-169CE8D1FAC3}" type="pres">
      <dgm:prSet presAssocID="{9F7A632A-579B-E644-9130-DD812EC76958}" presName="thinLine2b" presStyleLbl="callout" presStyleIdx="3" presStyleCnt="5" custLinFactY="-500000" custLinFactNeighborY="-568395"/>
      <dgm:spPr/>
    </dgm:pt>
    <dgm:pt modelId="{CB72CD5C-C3A3-F44C-93E7-8F7993A0CB05}" type="pres">
      <dgm:prSet presAssocID="{9F7A632A-579B-E644-9130-DD812EC76958}" presName="vertSpace2b" presStyleCnt="0"/>
      <dgm:spPr/>
    </dgm:pt>
    <dgm:pt modelId="{F6DE71F4-1242-6D43-BC46-16874F87C64F}" type="pres">
      <dgm:prSet presAssocID="{25056A6B-D472-9648-9168-F6BE3F0D0309}" presName="horz2" presStyleCnt="0"/>
      <dgm:spPr/>
    </dgm:pt>
    <dgm:pt modelId="{47B17FCF-4E7C-DB4E-8BC6-FF76CD4DEEC4}" type="pres">
      <dgm:prSet presAssocID="{25056A6B-D472-9648-9168-F6BE3F0D0309}" presName="horzSpace2" presStyleCnt="0"/>
      <dgm:spPr/>
    </dgm:pt>
    <dgm:pt modelId="{69C5CB6B-5B77-1E43-80BD-506C72CF067B}" type="pres">
      <dgm:prSet presAssocID="{25056A6B-D472-9648-9168-F6BE3F0D0309}" presName="tx2" presStyleLbl="revTx" presStyleIdx="6" presStyleCnt="7" custLinFactNeighborY="-31900"/>
      <dgm:spPr/>
      <dgm:t>
        <a:bodyPr/>
        <a:lstStyle/>
        <a:p>
          <a:endParaRPr lang="en-US"/>
        </a:p>
      </dgm:t>
    </dgm:pt>
    <dgm:pt modelId="{1DAB1767-F058-9149-A3E2-5CCB6655683C}" type="pres">
      <dgm:prSet presAssocID="{25056A6B-D472-9648-9168-F6BE3F0D0309}" presName="vert2" presStyleCnt="0"/>
      <dgm:spPr/>
    </dgm:pt>
    <dgm:pt modelId="{64DD9611-CFD8-8F49-A5BC-CB1888B393D9}" type="pres">
      <dgm:prSet presAssocID="{25056A6B-D472-9648-9168-F6BE3F0D0309}" presName="thinLine2b" presStyleLbl="callout" presStyleIdx="4" presStyleCnt="5" custLinFactY="-500000" custLinFactNeighborY="-502371"/>
      <dgm:spPr/>
    </dgm:pt>
    <dgm:pt modelId="{43710334-CB7C-3747-963F-CD5858282C28}" type="pres">
      <dgm:prSet presAssocID="{25056A6B-D472-9648-9168-F6BE3F0D0309}" presName="vertSpace2b" presStyleCnt="0"/>
      <dgm:spPr/>
    </dgm:pt>
  </dgm:ptLst>
  <dgm:cxnLst>
    <dgm:cxn modelId="{A8FCB84D-36E1-CE42-A524-EDFC9DB8C053}" type="presOf" srcId="{663D65DB-1500-DA41-B44E-1608261BFA35}" destId="{8C0C7360-30F5-4540-B2D4-DCFF1DC383AC}" srcOrd="0" destOrd="0" presId="urn:microsoft.com/office/officeart/2008/layout/LinedList"/>
    <dgm:cxn modelId="{3BF1838A-069D-4C45-A981-8181D0908E6F}" srcId="{A9458C3B-E9CE-0E43-8D25-C56B18384DD2}" destId="{A56B47E8-CC51-6A4F-83B4-D8CB883E81B6}" srcOrd="2" destOrd="0" parTransId="{F1081D3C-F3FF-284B-9F03-2F92CADF741E}" sibTransId="{7506D999-98D0-7D45-BCA2-17B749A08FDA}"/>
    <dgm:cxn modelId="{49D2778C-375C-2541-94D9-28ADE53F17EA}" type="presOf" srcId="{76A1C73B-C53D-8845-87EA-E6CE46A26E4F}" destId="{50ABF6F9-BCD2-904B-8B14-ADD3A22E2F65}" srcOrd="0" destOrd="0" presId="urn:microsoft.com/office/officeart/2008/layout/LinedList"/>
    <dgm:cxn modelId="{E78CFDC0-A2B2-3047-B7CE-6093CA28AC79}" srcId="{53DD7AAB-00A8-324B-AF6E-DA60B3FC6F48}" destId="{663D65DB-1500-DA41-B44E-1608261BFA35}" srcOrd="1" destOrd="0" parTransId="{06343AD8-98D4-1B47-92FD-04F4008B4E63}" sibTransId="{ABDB76B0-A594-7E46-ACEE-37FDD22D2866}"/>
    <dgm:cxn modelId="{D8EDD297-D1FC-8440-A266-889482109EA3}" type="presOf" srcId="{A56B47E8-CC51-6A4F-83B4-D8CB883E81B6}" destId="{626779A1-561E-9643-AB38-BDF14D2DC7BC}" srcOrd="0" destOrd="0" presId="urn:microsoft.com/office/officeart/2008/layout/LinedList"/>
    <dgm:cxn modelId="{D401A756-9A74-0742-B8A6-6F106EAE5084}" type="presOf" srcId="{9F7A632A-579B-E644-9130-DD812EC76958}" destId="{B02B5488-5536-1049-9D46-3353691D0987}" srcOrd="0" destOrd="0" presId="urn:microsoft.com/office/officeart/2008/layout/LinedList"/>
    <dgm:cxn modelId="{CD74857B-1CE7-9248-A673-4C60C923F894}" srcId="{663D65DB-1500-DA41-B44E-1608261BFA35}" destId="{25056A6B-D472-9648-9168-F6BE3F0D0309}" srcOrd="1" destOrd="0" parTransId="{8660318A-4355-7D46-9521-7B6052058453}" sibTransId="{83730B16-ADE4-5145-ABE1-3CB2C9246DD3}"/>
    <dgm:cxn modelId="{4495BB29-6F85-9942-A7A5-DB6F5926ECC6}" srcId="{A9458C3B-E9CE-0E43-8D25-C56B18384DD2}" destId="{39AE5525-9CD9-AB46-8247-B0C8832ED2F3}" srcOrd="0" destOrd="0" parTransId="{9173E188-BBEF-0245-A627-C9DC6A6963E1}" sibTransId="{FD280B52-3549-154C-930C-470A076FBB28}"/>
    <dgm:cxn modelId="{10F70AFB-1BEF-1747-90DA-A476F0D107BC}" type="presOf" srcId="{53DD7AAB-00A8-324B-AF6E-DA60B3FC6F48}" destId="{489178BB-FC8B-474F-8ABB-C0BB6378BEED}" srcOrd="0" destOrd="0" presId="urn:microsoft.com/office/officeart/2008/layout/LinedList"/>
    <dgm:cxn modelId="{8595054C-CCE3-C448-91BD-E0DEBDB775CE}" srcId="{663D65DB-1500-DA41-B44E-1608261BFA35}" destId="{9F7A632A-579B-E644-9130-DD812EC76958}" srcOrd="0" destOrd="0" parTransId="{7C65996A-8B3B-E74B-BAE0-2E791F6848F5}" sibTransId="{C4B0B5AE-A2CB-B84F-AECC-44E5A9704A93}"/>
    <dgm:cxn modelId="{3597FDA4-C8BE-BC42-9F0B-C1ECB4894A73}" srcId="{53DD7AAB-00A8-324B-AF6E-DA60B3FC6F48}" destId="{A9458C3B-E9CE-0E43-8D25-C56B18384DD2}" srcOrd="0" destOrd="0" parTransId="{326D1123-FA11-964F-B434-32100DCCA054}" sibTransId="{D60D6658-F0A1-5C4F-A662-3BF2F81C244A}"/>
    <dgm:cxn modelId="{0C07F71E-8E50-C546-A044-2C2B9BBBDDB0}" type="presOf" srcId="{A9458C3B-E9CE-0E43-8D25-C56B18384DD2}" destId="{2D203188-943C-AE44-8FC2-37530BE84C6D}" srcOrd="0" destOrd="0" presId="urn:microsoft.com/office/officeart/2008/layout/LinedList"/>
    <dgm:cxn modelId="{2FC8AC8D-EFE2-B24F-B703-7C6F5B626B58}" type="presOf" srcId="{39AE5525-9CD9-AB46-8247-B0C8832ED2F3}" destId="{1CE252C7-32C7-7E4B-8534-CFFBE72B3C8A}" srcOrd="0" destOrd="0" presId="urn:microsoft.com/office/officeart/2008/layout/LinedList"/>
    <dgm:cxn modelId="{1D07C312-3C8B-294F-85E1-0B569E25CD49}" srcId="{A9458C3B-E9CE-0E43-8D25-C56B18384DD2}" destId="{76A1C73B-C53D-8845-87EA-E6CE46A26E4F}" srcOrd="1" destOrd="0" parTransId="{062253CC-BBA9-5D4E-93A6-6EEFD8466908}" sibTransId="{D46078C0-C9B3-774C-8D0A-EA3FBBF8D96C}"/>
    <dgm:cxn modelId="{298071AB-0DD2-134C-AA6B-8D6E763F7DF3}" type="presOf" srcId="{25056A6B-D472-9648-9168-F6BE3F0D0309}" destId="{69C5CB6B-5B77-1E43-80BD-506C72CF067B}" srcOrd="0" destOrd="0" presId="urn:microsoft.com/office/officeart/2008/layout/LinedList"/>
    <dgm:cxn modelId="{8052556B-C9FE-3D4B-B522-F17C23A29CB4}" type="presParOf" srcId="{489178BB-FC8B-474F-8ABB-C0BB6378BEED}" destId="{58789208-ADD9-6244-9534-101722760FC7}" srcOrd="0" destOrd="0" presId="urn:microsoft.com/office/officeart/2008/layout/LinedList"/>
    <dgm:cxn modelId="{C1E1F14B-DAE9-BE4E-8EC7-B9B75F45F6C1}" type="presParOf" srcId="{489178BB-FC8B-474F-8ABB-C0BB6378BEED}" destId="{7D450836-F94A-0E4D-96B8-1ED6F4AEC705}" srcOrd="1" destOrd="0" presId="urn:microsoft.com/office/officeart/2008/layout/LinedList"/>
    <dgm:cxn modelId="{0107A9E0-81E5-774D-8C39-A518C35C2309}" type="presParOf" srcId="{7D450836-F94A-0E4D-96B8-1ED6F4AEC705}" destId="{2D203188-943C-AE44-8FC2-37530BE84C6D}" srcOrd="0" destOrd="0" presId="urn:microsoft.com/office/officeart/2008/layout/LinedList"/>
    <dgm:cxn modelId="{BB92CADA-FE93-B243-AC93-8803F709B86E}" type="presParOf" srcId="{7D450836-F94A-0E4D-96B8-1ED6F4AEC705}" destId="{D53E80A2-1385-AA40-8C8D-9F89ABC8A7DF}" srcOrd="1" destOrd="0" presId="urn:microsoft.com/office/officeart/2008/layout/LinedList"/>
    <dgm:cxn modelId="{AB2B9D81-966E-AE48-8D1E-A61B51405A93}" type="presParOf" srcId="{D53E80A2-1385-AA40-8C8D-9F89ABC8A7DF}" destId="{A7E08F3A-9E34-7247-9217-510558459BD7}" srcOrd="0" destOrd="0" presId="urn:microsoft.com/office/officeart/2008/layout/LinedList"/>
    <dgm:cxn modelId="{39C8B9BD-52C3-574D-8AF2-9865059029FB}" type="presParOf" srcId="{D53E80A2-1385-AA40-8C8D-9F89ABC8A7DF}" destId="{C5435A81-9AC6-E346-9DB3-AEE3927FDE2C}" srcOrd="1" destOrd="0" presId="urn:microsoft.com/office/officeart/2008/layout/LinedList"/>
    <dgm:cxn modelId="{19F375FD-456C-AE46-B81E-8F2E213D0BB1}" type="presParOf" srcId="{C5435A81-9AC6-E346-9DB3-AEE3927FDE2C}" destId="{71396D91-2360-8A44-80F6-81E4381400E3}" srcOrd="0" destOrd="0" presId="urn:microsoft.com/office/officeart/2008/layout/LinedList"/>
    <dgm:cxn modelId="{4021BAEF-07FE-4C4F-8E14-72013B40E912}" type="presParOf" srcId="{C5435A81-9AC6-E346-9DB3-AEE3927FDE2C}" destId="{1CE252C7-32C7-7E4B-8534-CFFBE72B3C8A}" srcOrd="1" destOrd="0" presId="urn:microsoft.com/office/officeart/2008/layout/LinedList"/>
    <dgm:cxn modelId="{0BAC6535-ADCC-3845-8415-6F4E0801934A}" type="presParOf" srcId="{C5435A81-9AC6-E346-9DB3-AEE3927FDE2C}" destId="{E43BB47F-3D7B-D74B-99FB-4CD02535B055}" srcOrd="2" destOrd="0" presId="urn:microsoft.com/office/officeart/2008/layout/LinedList"/>
    <dgm:cxn modelId="{934B5966-BE60-844A-B670-65F9BECFAF19}" type="presParOf" srcId="{D53E80A2-1385-AA40-8C8D-9F89ABC8A7DF}" destId="{BD303936-CCCC-4D4C-8E32-23BAC7ED3816}" srcOrd="2" destOrd="0" presId="urn:microsoft.com/office/officeart/2008/layout/LinedList"/>
    <dgm:cxn modelId="{CF8CC257-B979-C44A-8234-E6CCDF0672C7}" type="presParOf" srcId="{D53E80A2-1385-AA40-8C8D-9F89ABC8A7DF}" destId="{27A8D98E-98B5-8848-971A-C1F32E3D78A9}" srcOrd="3" destOrd="0" presId="urn:microsoft.com/office/officeart/2008/layout/LinedList"/>
    <dgm:cxn modelId="{898B3D9D-BF42-AF4F-B4D2-B844AB937E0C}" type="presParOf" srcId="{D53E80A2-1385-AA40-8C8D-9F89ABC8A7DF}" destId="{F0FCC953-DE15-C349-A3E3-3755036FA1B9}" srcOrd="4" destOrd="0" presId="urn:microsoft.com/office/officeart/2008/layout/LinedList"/>
    <dgm:cxn modelId="{B9B3754D-3801-DE47-A26D-9F85A8239C54}" type="presParOf" srcId="{F0FCC953-DE15-C349-A3E3-3755036FA1B9}" destId="{5F9CFDB8-D49E-6945-B997-ADCD9B31CCA0}" srcOrd="0" destOrd="0" presId="urn:microsoft.com/office/officeart/2008/layout/LinedList"/>
    <dgm:cxn modelId="{7EB62736-560A-4342-9C25-FD72E8DCA1F8}" type="presParOf" srcId="{F0FCC953-DE15-C349-A3E3-3755036FA1B9}" destId="{50ABF6F9-BCD2-904B-8B14-ADD3A22E2F65}" srcOrd="1" destOrd="0" presId="urn:microsoft.com/office/officeart/2008/layout/LinedList"/>
    <dgm:cxn modelId="{55749F74-0EF9-7643-AB55-2BFF1849DB45}" type="presParOf" srcId="{F0FCC953-DE15-C349-A3E3-3755036FA1B9}" destId="{34841EED-C2BB-D14A-B427-B13B5A09E79C}" srcOrd="2" destOrd="0" presId="urn:microsoft.com/office/officeart/2008/layout/LinedList"/>
    <dgm:cxn modelId="{28D90877-00E2-B24C-AEB7-E4BF1B9DCD7E}" type="presParOf" srcId="{D53E80A2-1385-AA40-8C8D-9F89ABC8A7DF}" destId="{AA69C44A-619A-3A4B-831D-9F24A871E2A9}" srcOrd="5" destOrd="0" presId="urn:microsoft.com/office/officeart/2008/layout/LinedList"/>
    <dgm:cxn modelId="{5DA36F48-1774-244D-BF4E-A8DC9685C3A6}" type="presParOf" srcId="{D53E80A2-1385-AA40-8C8D-9F89ABC8A7DF}" destId="{C2C4FB24-4ADA-0B42-9021-E3DEE6B67A3F}" srcOrd="6" destOrd="0" presId="urn:microsoft.com/office/officeart/2008/layout/LinedList"/>
    <dgm:cxn modelId="{E10009F1-BFAC-CD46-919A-813D0262EB98}" type="presParOf" srcId="{D53E80A2-1385-AA40-8C8D-9F89ABC8A7DF}" destId="{220DA38B-A346-2044-883A-22CE05F7D944}" srcOrd="7" destOrd="0" presId="urn:microsoft.com/office/officeart/2008/layout/LinedList"/>
    <dgm:cxn modelId="{FEAF8E62-71F6-8641-8DF7-C39ABACF2275}" type="presParOf" srcId="{220DA38B-A346-2044-883A-22CE05F7D944}" destId="{6DFCA6B4-7AFF-9A45-9340-EF693893F1CD}" srcOrd="0" destOrd="0" presId="urn:microsoft.com/office/officeart/2008/layout/LinedList"/>
    <dgm:cxn modelId="{724228CD-7F89-2242-86EE-A4E41B798EC2}" type="presParOf" srcId="{220DA38B-A346-2044-883A-22CE05F7D944}" destId="{626779A1-561E-9643-AB38-BDF14D2DC7BC}" srcOrd="1" destOrd="0" presId="urn:microsoft.com/office/officeart/2008/layout/LinedList"/>
    <dgm:cxn modelId="{22328CE2-F22F-B64D-A355-624DB180545D}" type="presParOf" srcId="{220DA38B-A346-2044-883A-22CE05F7D944}" destId="{B99C3C6D-9634-7341-8F3F-53762D6DA343}" srcOrd="2" destOrd="0" presId="urn:microsoft.com/office/officeart/2008/layout/LinedList"/>
    <dgm:cxn modelId="{30D2162A-69A9-CB4A-8739-66D5EF29CD09}" type="presParOf" srcId="{D53E80A2-1385-AA40-8C8D-9F89ABC8A7DF}" destId="{4B91BB66-32FE-D840-9D99-803BB01F9694}" srcOrd="8" destOrd="0" presId="urn:microsoft.com/office/officeart/2008/layout/LinedList"/>
    <dgm:cxn modelId="{E0D32AC5-965E-5E40-9335-70216F669397}" type="presParOf" srcId="{D53E80A2-1385-AA40-8C8D-9F89ABC8A7DF}" destId="{5E3AB0AA-E209-BF44-AB03-2AB537120024}" srcOrd="9" destOrd="0" presId="urn:microsoft.com/office/officeart/2008/layout/LinedList"/>
    <dgm:cxn modelId="{CC979FFF-6AE5-134D-A412-9BB89F44A02E}" type="presParOf" srcId="{489178BB-FC8B-474F-8ABB-C0BB6378BEED}" destId="{F40A9A4D-B00B-384C-89A7-8902E712B907}" srcOrd="2" destOrd="0" presId="urn:microsoft.com/office/officeart/2008/layout/LinedList"/>
    <dgm:cxn modelId="{552F2764-A92D-AC47-8694-37AF4606E4CC}" type="presParOf" srcId="{489178BB-FC8B-474F-8ABB-C0BB6378BEED}" destId="{E32C4CB5-FE6C-0543-8FCF-D5BE6A90742C}" srcOrd="3" destOrd="0" presId="urn:microsoft.com/office/officeart/2008/layout/LinedList"/>
    <dgm:cxn modelId="{6CE8C4B1-06CB-8243-9B19-187FD99DCA04}" type="presParOf" srcId="{E32C4CB5-FE6C-0543-8FCF-D5BE6A90742C}" destId="{8C0C7360-30F5-4540-B2D4-DCFF1DC383AC}" srcOrd="0" destOrd="0" presId="urn:microsoft.com/office/officeart/2008/layout/LinedList"/>
    <dgm:cxn modelId="{E000A147-260F-214D-B709-553EDEFDA711}" type="presParOf" srcId="{E32C4CB5-FE6C-0543-8FCF-D5BE6A90742C}" destId="{DA3803AF-7EAA-FF4B-A030-6C712DBB16DA}" srcOrd="1" destOrd="0" presId="urn:microsoft.com/office/officeart/2008/layout/LinedList"/>
    <dgm:cxn modelId="{350DE195-8997-A140-8DB1-46E3C7337DD2}" type="presParOf" srcId="{DA3803AF-7EAA-FF4B-A030-6C712DBB16DA}" destId="{9240D3D4-7268-7D4D-9DF4-00FD591F0A96}" srcOrd="0" destOrd="0" presId="urn:microsoft.com/office/officeart/2008/layout/LinedList"/>
    <dgm:cxn modelId="{5174E408-B0FD-3845-B1F8-17DE6F598622}" type="presParOf" srcId="{DA3803AF-7EAA-FF4B-A030-6C712DBB16DA}" destId="{DDB9E698-05B1-8841-BD58-36ED14B1BDD6}" srcOrd="1" destOrd="0" presId="urn:microsoft.com/office/officeart/2008/layout/LinedList"/>
    <dgm:cxn modelId="{9704FCA0-B14C-2746-9265-C050D10C3236}" type="presParOf" srcId="{DDB9E698-05B1-8841-BD58-36ED14B1BDD6}" destId="{007EC1EA-C7B9-7642-BBDF-6DDAB8E33211}" srcOrd="0" destOrd="0" presId="urn:microsoft.com/office/officeart/2008/layout/LinedList"/>
    <dgm:cxn modelId="{5A0B83AE-4323-5A4C-BB48-5793F5F485EB}" type="presParOf" srcId="{DDB9E698-05B1-8841-BD58-36ED14B1BDD6}" destId="{B02B5488-5536-1049-9D46-3353691D0987}" srcOrd="1" destOrd="0" presId="urn:microsoft.com/office/officeart/2008/layout/LinedList"/>
    <dgm:cxn modelId="{32D2FD59-78D2-4149-921E-001241B03B82}" type="presParOf" srcId="{DDB9E698-05B1-8841-BD58-36ED14B1BDD6}" destId="{D0B9FD6A-8563-B246-AB29-011049AFFDB2}" srcOrd="2" destOrd="0" presId="urn:microsoft.com/office/officeart/2008/layout/LinedList"/>
    <dgm:cxn modelId="{B6238074-3966-FB4C-B406-1A23A8164B32}" type="presParOf" srcId="{DA3803AF-7EAA-FF4B-A030-6C712DBB16DA}" destId="{DF897684-BF57-C646-B358-169CE8D1FAC3}" srcOrd="2" destOrd="0" presId="urn:microsoft.com/office/officeart/2008/layout/LinedList"/>
    <dgm:cxn modelId="{DEBE9C2E-98F1-3F48-BEFA-090DA9E744D8}" type="presParOf" srcId="{DA3803AF-7EAA-FF4B-A030-6C712DBB16DA}" destId="{CB72CD5C-C3A3-F44C-93E7-8F7993A0CB05}" srcOrd="3" destOrd="0" presId="urn:microsoft.com/office/officeart/2008/layout/LinedList"/>
    <dgm:cxn modelId="{E0DD08C8-2316-3345-BE75-AE4F4E55EB23}" type="presParOf" srcId="{DA3803AF-7EAA-FF4B-A030-6C712DBB16DA}" destId="{F6DE71F4-1242-6D43-BC46-16874F87C64F}" srcOrd="4" destOrd="0" presId="urn:microsoft.com/office/officeart/2008/layout/LinedList"/>
    <dgm:cxn modelId="{5CF973C3-652C-D949-8CF6-473717555319}" type="presParOf" srcId="{F6DE71F4-1242-6D43-BC46-16874F87C64F}" destId="{47B17FCF-4E7C-DB4E-8BC6-FF76CD4DEEC4}" srcOrd="0" destOrd="0" presId="urn:microsoft.com/office/officeart/2008/layout/LinedList"/>
    <dgm:cxn modelId="{AFECC7D2-4FD2-F846-A4D8-FA835D5060FD}" type="presParOf" srcId="{F6DE71F4-1242-6D43-BC46-16874F87C64F}" destId="{69C5CB6B-5B77-1E43-80BD-506C72CF067B}" srcOrd="1" destOrd="0" presId="urn:microsoft.com/office/officeart/2008/layout/LinedList"/>
    <dgm:cxn modelId="{376CB731-1C52-F34E-959A-FC5DBA5DF37C}" type="presParOf" srcId="{F6DE71F4-1242-6D43-BC46-16874F87C64F}" destId="{1DAB1767-F058-9149-A3E2-5CCB6655683C}" srcOrd="2" destOrd="0" presId="urn:microsoft.com/office/officeart/2008/layout/LinedList"/>
    <dgm:cxn modelId="{6F8AD926-81D1-D341-BB62-019110971B8A}" type="presParOf" srcId="{DA3803AF-7EAA-FF4B-A030-6C712DBB16DA}" destId="{64DD9611-CFD8-8F49-A5BC-CB1888B393D9}" srcOrd="5" destOrd="0" presId="urn:microsoft.com/office/officeart/2008/layout/LinedList"/>
    <dgm:cxn modelId="{8031B2EF-96E0-444F-9684-BAC75B7B9284}" type="presParOf" srcId="{DA3803AF-7EAA-FF4B-A030-6C712DBB16DA}" destId="{43710334-CB7C-3747-963F-CD5858282C2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3DD7AAB-00A8-324B-AF6E-DA60B3FC6F48}" type="doc">
      <dgm:prSet loTypeId="urn:microsoft.com/office/officeart/2008/layout/LinedList" loCatId="" qsTypeId="urn:microsoft.com/office/officeart/2005/8/quickstyle/simple4" qsCatId="simple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A9458C3B-E9CE-0E43-8D25-C56B18384DD2}">
      <dgm:prSet phldrT="[Text]" custT="1"/>
      <dgm:spPr/>
      <dgm:t>
        <a:bodyPr/>
        <a:lstStyle/>
        <a:p>
          <a:r>
            <a:rPr lang="en-GB" sz="2800" dirty="0" smtClean="0">
              <a:latin typeface="Calibri"/>
              <a:cs typeface="Calibri"/>
            </a:rPr>
            <a:t>Content List</a:t>
          </a:r>
          <a:endParaRPr lang="en-US" sz="2800" dirty="0">
            <a:latin typeface="Calibri"/>
            <a:cs typeface="Calibri"/>
          </a:endParaRPr>
        </a:p>
      </dgm:t>
    </dgm:pt>
    <dgm:pt modelId="{326D1123-FA11-964F-B434-32100DCCA054}" type="parTrans" cxnId="{3597FDA4-C8BE-BC42-9F0B-C1ECB4894A7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60D6658-F0A1-5C4F-A662-3BF2F81C244A}" type="sibTrans" cxnId="{3597FDA4-C8BE-BC42-9F0B-C1ECB4894A73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39AE5525-9CD9-AB46-8247-B0C8832ED2F3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dirty="0" smtClean="0">
              <a:latin typeface="Calibri"/>
              <a:cs typeface="Calibri"/>
            </a:rPr>
            <a:t>Provide a Content List and a Glossary of all terms employed</a:t>
          </a:r>
          <a:endParaRPr lang="en-US" sz="1800" dirty="0" smtClean="0">
            <a:latin typeface="Calibri"/>
            <a:cs typeface="Calibri"/>
          </a:endParaRPr>
        </a:p>
      </dgm:t>
    </dgm:pt>
    <dgm:pt modelId="{9173E188-BBEF-0245-A627-C9DC6A6963E1}" type="parTrans" cxnId="{4495BB29-6F85-9942-A7A5-DB6F5926ECC6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FD280B52-3549-154C-930C-470A076FBB28}" type="sibTrans" cxnId="{4495BB29-6F85-9942-A7A5-DB6F5926ECC6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76A1C73B-C53D-8845-87EA-E6CE46A26E4F}">
      <dgm:prSet phldrT="[Text]" custT="1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dirty="0" smtClean="0">
              <a:latin typeface="Calibri"/>
              <a:cs typeface="Calibri"/>
            </a:rPr>
            <a:t>Make sure the pages are numbered and the content list numbering corresponds with the page numbering – this is a common and annoying mistake.</a:t>
          </a:r>
          <a:endParaRPr lang="en-US" sz="1800" dirty="0" smtClean="0">
            <a:latin typeface="Calibri"/>
            <a:cs typeface="Calibri"/>
          </a:endParaRPr>
        </a:p>
      </dgm:t>
    </dgm:pt>
    <dgm:pt modelId="{062253CC-BBA9-5D4E-93A6-6EEFD8466908}" type="parTrans" cxnId="{1D07C312-3C8B-294F-85E1-0B569E25CD4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D46078C0-C9B3-774C-8D0A-EA3FBBF8D96C}" type="sibTrans" cxnId="{1D07C312-3C8B-294F-85E1-0B569E25CD4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663D65DB-1500-DA41-B44E-1608261BFA35}">
      <dgm:prSet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Technical Reports</a:t>
          </a:r>
        </a:p>
      </dgm:t>
    </dgm:pt>
    <dgm:pt modelId="{06343AD8-98D4-1B47-92FD-04F4008B4E63}" type="parTrans" cxnId="{E78CFDC0-A2B2-3047-B7CE-6093CA28AC7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ABDB76B0-A594-7E46-ACEE-37FDD22D2866}" type="sibTrans" cxnId="{E78CFDC0-A2B2-3047-B7CE-6093CA28AC79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9F7A632A-579B-E644-9130-DD812EC76958}">
      <dgm:prSet custT="1"/>
      <dgm:spPr/>
      <dgm:t>
        <a:bodyPr/>
        <a:lstStyle/>
        <a:p>
          <a:r>
            <a:rPr lang="en-GB" sz="1800" dirty="0" smtClean="0">
              <a:latin typeface="Calibri"/>
              <a:cs typeface="Calibri"/>
            </a:rPr>
            <a:t>Complex technical reports should be published separately or as annexes.</a:t>
          </a:r>
        </a:p>
      </dgm:t>
    </dgm:pt>
    <dgm:pt modelId="{7C65996A-8B3B-E74B-BAE0-2E791F6848F5}" type="parTrans" cxnId="{8595054C-CCE3-C448-91BD-E0DEBDB775C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C4B0B5AE-A2CB-B84F-AECC-44E5A9704A93}" type="sibTrans" cxnId="{8595054C-CCE3-C448-91BD-E0DEBDB775CE}">
      <dgm:prSet/>
      <dgm:spPr/>
      <dgm:t>
        <a:bodyPr/>
        <a:lstStyle/>
        <a:p>
          <a:endParaRPr lang="en-US">
            <a:latin typeface="Calibri"/>
            <a:cs typeface="Calibri"/>
          </a:endParaRPr>
        </a:p>
      </dgm:t>
    </dgm:pt>
    <dgm:pt modelId="{80AE1F24-884A-B446-B401-92813F899356}">
      <dgm:prSet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Acknowledgements</a:t>
          </a:r>
          <a:endParaRPr lang="en-US" sz="2800" dirty="0">
            <a:latin typeface="Calibri"/>
            <a:cs typeface="Calibri"/>
          </a:endParaRPr>
        </a:p>
      </dgm:t>
    </dgm:pt>
    <dgm:pt modelId="{C7E18078-5CFD-014C-B2AA-124D942FBA2F}" type="parTrans" cxnId="{FB854505-B215-3242-A46A-91A30F47EBD4}">
      <dgm:prSet/>
      <dgm:spPr/>
      <dgm:t>
        <a:bodyPr/>
        <a:lstStyle/>
        <a:p>
          <a:endParaRPr lang="en-US"/>
        </a:p>
      </dgm:t>
    </dgm:pt>
    <dgm:pt modelId="{500650D6-EBC9-1A4E-906D-F5069CF608CF}" type="sibTrans" cxnId="{FB854505-B215-3242-A46A-91A30F47EBD4}">
      <dgm:prSet/>
      <dgm:spPr/>
      <dgm:t>
        <a:bodyPr/>
        <a:lstStyle/>
        <a:p>
          <a:endParaRPr lang="en-US"/>
        </a:p>
      </dgm:t>
    </dgm:pt>
    <dgm:pt modelId="{272C9F5F-8AF5-4541-8CF9-7E88968E1D21}">
      <dgm:prSet custT="1"/>
      <dgm:spPr/>
      <dgm:t>
        <a:bodyPr/>
        <a:lstStyle/>
        <a:p>
          <a:r>
            <a:rPr lang="en-GB" sz="1800" dirty="0" smtClean="0">
              <a:latin typeface="Calibri"/>
              <a:cs typeface="Calibri"/>
            </a:rPr>
            <a:t>Include a full list of contributing specialists, and annexes containing lists of identified stakeholders.</a:t>
          </a:r>
          <a:endParaRPr lang="en-US" sz="1800" dirty="0">
            <a:latin typeface="Calibri"/>
            <a:cs typeface="Calibri"/>
          </a:endParaRPr>
        </a:p>
      </dgm:t>
    </dgm:pt>
    <dgm:pt modelId="{5101A3C7-2655-2345-A3A3-8F5741AE7A5F}" type="parTrans" cxnId="{5F8FC5A8-E97E-494B-AD78-0F16E84747CA}">
      <dgm:prSet/>
      <dgm:spPr/>
      <dgm:t>
        <a:bodyPr/>
        <a:lstStyle/>
        <a:p>
          <a:endParaRPr lang="en-US"/>
        </a:p>
      </dgm:t>
    </dgm:pt>
    <dgm:pt modelId="{F406587F-5542-7B40-9B07-A2FBF2C1E07C}" type="sibTrans" cxnId="{5F8FC5A8-E97E-494B-AD78-0F16E84747CA}">
      <dgm:prSet/>
      <dgm:spPr/>
      <dgm:t>
        <a:bodyPr/>
        <a:lstStyle/>
        <a:p>
          <a:endParaRPr lang="en-US"/>
        </a:p>
      </dgm:t>
    </dgm:pt>
    <dgm:pt modelId="{6E7557F5-6CF4-E244-9797-8E64C3B1450A}">
      <dgm:prSet custT="1"/>
      <dgm:spPr/>
      <dgm:t>
        <a:bodyPr/>
        <a:lstStyle/>
        <a:p>
          <a:r>
            <a:rPr lang="en-US" sz="2800" dirty="0" smtClean="0">
              <a:latin typeface="Calibri"/>
              <a:cs typeface="Calibri"/>
            </a:rPr>
            <a:t>Approximate size</a:t>
          </a:r>
          <a:endParaRPr lang="en-US" sz="2800" dirty="0">
            <a:latin typeface="Calibri"/>
            <a:cs typeface="Calibri"/>
          </a:endParaRPr>
        </a:p>
      </dgm:t>
    </dgm:pt>
    <dgm:pt modelId="{B84DE1D8-DF1B-AB45-AC90-A7C89300BB9A}" type="parTrans" cxnId="{72A64E29-A594-6B4B-8076-3521E7982D6A}">
      <dgm:prSet/>
      <dgm:spPr/>
      <dgm:t>
        <a:bodyPr/>
        <a:lstStyle/>
        <a:p>
          <a:endParaRPr lang="en-US"/>
        </a:p>
      </dgm:t>
    </dgm:pt>
    <dgm:pt modelId="{8329BDFE-6971-A744-9262-2F5708FBFB2F}" type="sibTrans" cxnId="{72A64E29-A594-6B4B-8076-3521E7982D6A}">
      <dgm:prSet/>
      <dgm:spPr/>
      <dgm:t>
        <a:bodyPr/>
        <a:lstStyle/>
        <a:p>
          <a:endParaRPr lang="en-US"/>
        </a:p>
      </dgm:t>
    </dgm:pt>
    <dgm:pt modelId="{35F146D6-B257-E14E-B658-032B5CC29944}">
      <dgm:prSet custT="1"/>
      <dgm:spPr/>
      <dgm:t>
        <a:bodyPr/>
        <a:lstStyle/>
        <a:p>
          <a:r>
            <a:rPr lang="en-US" sz="1800" dirty="0" smtClean="0">
              <a:latin typeface="Calibri"/>
              <a:cs typeface="Calibri"/>
            </a:rPr>
            <a:t>The size of the SAP will vary from project to project and from water type to water type. </a:t>
          </a:r>
          <a:endParaRPr lang="en-US" sz="1800" dirty="0"/>
        </a:p>
      </dgm:t>
    </dgm:pt>
    <dgm:pt modelId="{2815E2B4-A745-7249-A8F0-6BB95DB2B3E3}" type="parTrans" cxnId="{14D7081B-C9D7-3246-8927-2400FF9D6A07}">
      <dgm:prSet/>
      <dgm:spPr/>
      <dgm:t>
        <a:bodyPr/>
        <a:lstStyle/>
        <a:p>
          <a:endParaRPr lang="en-US"/>
        </a:p>
      </dgm:t>
    </dgm:pt>
    <dgm:pt modelId="{55823207-5134-8F4B-9535-8AB66C62C1FA}" type="sibTrans" cxnId="{14D7081B-C9D7-3246-8927-2400FF9D6A07}">
      <dgm:prSet/>
      <dgm:spPr/>
      <dgm:t>
        <a:bodyPr/>
        <a:lstStyle/>
        <a:p>
          <a:endParaRPr lang="en-US"/>
        </a:p>
      </dgm:t>
    </dgm:pt>
    <dgm:pt modelId="{F7F96B21-BB04-CD40-98DB-591335347D37}">
      <dgm:prSet custT="1"/>
      <dgm:spPr/>
      <dgm:t>
        <a:bodyPr/>
        <a:lstStyle/>
        <a:p>
          <a:r>
            <a:rPr lang="en-US" sz="1800" dirty="0" smtClean="0">
              <a:latin typeface="Calibri"/>
              <a:cs typeface="Calibri"/>
            </a:rPr>
            <a:t>Typically it should be between 80 and 150 pages (plus annexes)</a:t>
          </a:r>
          <a:endParaRPr lang="en-US" sz="1800" dirty="0"/>
        </a:p>
      </dgm:t>
    </dgm:pt>
    <dgm:pt modelId="{BFC38D52-291B-124A-B321-CAE779F9BBAB}" type="parTrans" cxnId="{ED74F7D3-8780-BD48-98EA-F872E68122FC}">
      <dgm:prSet/>
      <dgm:spPr/>
      <dgm:t>
        <a:bodyPr/>
        <a:lstStyle/>
        <a:p>
          <a:endParaRPr lang="en-US"/>
        </a:p>
      </dgm:t>
    </dgm:pt>
    <dgm:pt modelId="{924E97AC-FFCD-6C4F-8F92-52FDA13E316D}" type="sibTrans" cxnId="{ED74F7D3-8780-BD48-98EA-F872E68122FC}">
      <dgm:prSet/>
      <dgm:spPr/>
      <dgm:t>
        <a:bodyPr/>
        <a:lstStyle/>
        <a:p>
          <a:endParaRPr lang="en-US"/>
        </a:p>
      </dgm:t>
    </dgm:pt>
    <dgm:pt modelId="{489178BB-FC8B-474F-8ABB-C0BB6378BEED}" type="pres">
      <dgm:prSet presAssocID="{53DD7AAB-00A8-324B-AF6E-DA60B3FC6F48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58789208-ADD9-6244-9534-101722760FC7}" type="pres">
      <dgm:prSet presAssocID="{A9458C3B-E9CE-0E43-8D25-C56B18384DD2}" presName="thickLine" presStyleLbl="alignNode1" presStyleIdx="0" presStyleCnt="4"/>
      <dgm:spPr>
        <a:ln w="28575" cmpd="sng">
          <a:solidFill>
            <a:srgbClr val="0033CC"/>
          </a:solidFill>
        </a:ln>
      </dgm:spPr>
    </dgm:pt>
    <dgm:pt modelId="{7D450836-F94A-0E4D-96B8-1ED6F4AEC705}" type="pres">
      <dgm:prSet presAssocID="{A9458C3B-E9CE-0E43-8D25-C56B18384DD2}" presName="horz1" presStyleCnt="0"/>
      <dgm:spPr/>
    </dgm:pt>
    <dgm:pt modelId="{2D203188-943C-AE44-8FC2-37530BE84C6D}" type="pres">
      <dgm:prSet presAssocID="{A9458C3B-E9CE-0E43-8D25-C56B18384DD2}" presName="tx1" presStyleLbl="revTx" presStyleIdx="0" presStyleCnt="10" custScaleX="219767"/>
      <dgm:spPr/>
      <dgm:t>
        <a:bodyPr/>
        <a:lstStyle/>
        <a:p>
          <a:endParaRPr lang="en-US"/>
        </a:p>
      </dgm:t>
    </dgm:pt>
    <dgm:pt modelId="{D53E80A2-1385-AA40-8C8D-9F89ABC8A7DF}" type="pres">
      <dgm:prSet presAssocID="{A9458C3B-E9CE-0E43-8D25-C56B18384DD2}" presName="vert1" presStyleCnt="0"/>
      <dgm:spPr/>
    </dgm:pt>
    <dgm:pt modelId="{A7E08F3A-9E34-7247-9217-510558459BD7}" type="pres">
      <dgm:prSet presAssocID="{39AE5525-9CD9-AB46-8247-B0C8832ED2F3}" presName="vertSpace2a" presStyleCnt="0"/>
      <dgm:spPr/>
    </dgm:pt>
    <dgm:pt modelId="{C5435A81-9AC6-E346-9DB3-AEE3927FDE2C}" type="pres">
      <dgm:prSet presAssocID="{39AE5525-9CD9-AB46-8247-B0C8832ED2F3}" presName="horz2" presStyleCnt="0"/>
      <dgm:spPr/>
    </dgm:pt>
    <dgm:pt modelId="{71396D91-2360-8A44-80F6-81E4381400E3}" type="pres">
      <dgm:prSet presAssocID="{39AE5525-9CD9-AB46-8247-B0C8832ED2F3}" presName="horzSpace2" presStyleCnt="0"/>
      <dgm:spPr/>
    </dgm:pt>
    <dgm:pt modelId="{1CE252C7-32C7-7E4B-8534-CFFBE72B3C8A}" type="pres">
      <dgm:prSet presAssocID="{39AE5525-9CD9-AB46-8247-B0C8832ED2F3}" presName="tx2" presStyleLbl="revTx" presStyleIdx="1" presStyleCnt="10" custScaleY="222787"/>
      <dgm:spPr/>
      <dgm:t>
        <a:bodyPr/>
        <a:lstStyle/>
        <a:p>
          <a:endParaRPr lang="en-US"/>
        </a:p>
      </dgm:t>
    </dgm:pt>
    <dgm:pt modelId="{E43BB47F-3D7B-D74B-99FB-4CD02535B055}" type="pres">
      <dgm:prSet presAssocID="{39AE5525-9CD9-AB46-8247-B0C8832ED2F3}" presName="vert2" presStyleCnt="0"/>
      <dgm:spPr/>
    </dgm:pt>
    <dgm:pt modelId="{BD303936-CCCC-4D4C-8E32-23BAC7ED3816}" type="pres">
      <dgm:prSet presAssocID="{39AE5525-9CD9-AB46-8247-B0C8832ED2F3}" presName="thinLine2b" presStyleLbl="callout" presStyleIdx="0" presStyleCnt="6" custLinFactY="671308" custLinFactNeighborY="700000"/>
      <dgm:spPr/>
    </dgm:pt>
    <dgm:pt modelId="{27A8D98E-98B5-8848-971A-C1F32E3D78A9}" type="pres">
      <dgm:prSet presAssocID="{39AE5525-9CD9-AB46-8247-B0C8832ED2F3}" presName="vertSpace2b" presStyleCnt="0"/>
      <dgm:spPr/>
    </dgm:pt>
    <dgm:pt modelId="{F0FCC953-DE15-C349-A3E3-3755036FA1B9}" type="pres">
      <dgm:prSet presAssocID="{76A1C73B-C53D-8845-87EA-E6CE46A26E4F}" presName="horz2" presStyleCnt="0"/>
      <dgm:spPr/>
    </dgm:pt>
    <dgm:pt modelId="{5F9CFDB8-D49E-6945-B997-ADCD9B31CCA0}" type="pres">
      <dgm:prSet presAssocID="{76A1C73B-C53D-8845-87EA-E6CE46A26E4F}" presName="horzSpace2" presStyleCnt="0"/>
      <dgm:spPr/>
    </dgm:pt>
    <dgm:pt modelId="{50ABF6F9-BCD2-904B-8B14-ADD3A22E2F65}" type="pres">
      <dgm:prSet presAssocID="{76A1C73B-C53D-8845-87EA-E6CE46A26E4F}" presName="tx2" presStyleLbl="revTx" presStyleIdx="2" presStyleCnt="10" custScaleY="472575" custLinFactY="47861" custLinFactNeighborX="22" custLinFactNeighborY="100000"/>
      <dgm:spPr/>
      <dgm:t>
        <a:bodyPr/>
        <a:lstStyle/>
        <a:p>
          <a:endParaRPr lang="en-US"/>
        </a:p>
      </dgm:t>
    </dgm:pt>
    <dgm:pt modelId="{34841EED-C2BB-D14A-B427-B13B5A09E79C}" type="pres">
      <dgm:prSet presAssocID="{76A1C73B-C53D-8845-87EA-E6CE46A26E4F}" presName="vert2" presStyleCnt="0"/>
      <dgm:spPr/>
    </dgm:pt>
    <dgm:pt modelId="{AA69C44A-619A-3A4B-831D-9F24A871E2A9}" type="pres">
      <dgm:prSet presAssocID="{76A1C73B-C53D-8845-87EA-E6CE46A26E4F}" presName="thinLine2b" presStyleLbl="callout" presStyleIdx="1" presStyleCnt="6"/>
      <dgm:spPr>
        <a:ln>
          <a:noFill/>
        </a:ln>
      </dgm:spPr>
    </dgm:pt>
    <dgm:pt modelId="{C2C4FB24-4ADA-0B42-9021-E3DEE6B67A3F}" type="pres">
      <dgm:prSet presAssocID="{76A1C73B-C53D-8845-87EA-E6CE46A26E4F}" presName="vertSpace2b" presStyleCnt="0"/>
      <dgm:spPr/>
    </dgm:pt>
    <dgm:pt modelId="{F40A9A4D-B00B-384C-89A7-8902E712B907}" type="pres">
      <dgm:prSet presAssocID="{663D65DB-1500-DA41-B44E-1608261BFA35}" presName="thickLine" presStyleLbl="alignNode1" presStyleIdx="1" presStyleCnt="4" custLinFactNeighborY="30348"/>
      <dgm:spPr>
        <a:ln w="28575" cmpd="sng">
          <a:solidFill>
            <a:srgbClr val="0033CC"/>
          </a:solidFill>
        </a:ln>
      </dgm:spPr>
    </dgm:pt>
    <dgm:pt modelId="{E32C4CB5-FE6C-0543-8FCF-D5BE6A90742C}" type="pres">
      <dgm:prSet presAssocID="{663D65DB-1500-DA41-B44E-1608261BFA35}" presName="horz1" presStyleCnt="0"/>
      <dgm:spPr/>
    </dgm:pt>
    <dgm:pt modelId="{8C0C7360-30F5-4540-B2D4-DCFF1DC383AC}" type="pres">
      <dgm:prSet presAssocID="{663D65DB-1500-DA41-B44E-1608261BFA35}" presName="tx1" presStyleLbl="revTx" presStyleIdx="3" presStyleCnt="10" custScaleX="220033" custLinFactNeighborX="-226" custLinFactNeighborY="36633"/>
      <dgm:spPr/>
      <dgm:t>
        <a:bodyPr/>
        <a:lstStyle/>
        <a:p>
          <a:endParaRPr lang="en-US"/>
        </a:p>
      </dgm:t>
    </dgm:pt>
    <dgm:pt modelId="{DA3803AF-7EAA-FF4B-A030-6C712DBB16DA}" type="pres">
      <dgm:prSet presAssocID="{663D65DB-1500-DA41-B44E-1608261BFA35}" presName="vert1" presStyleCnt="0"/>
      <dgm:spPr/>
    </dgm:pt>
    <dgm:pt modelId="{9240D3D4-7268-7D4D-9DF4-00FD591F0A96}" type="pres">
      <dgm:prSet presAssocID="{9F7A632A-579B-E644-9130-DD812EC76958}" presName="vertSpace2a" presStyleCnt="0"/>
      <dgm:spPr/>
    </dgm:pt>
    <dgm:pt modelId="{DDB9E698-05B1-8841-BD58-36ED14B1BDD6}" type="pres">
      <dgm:prSet presAssocID="{9F7A632A-579B-E644-9130-DD812EC76958}" presName="horz2" presStyleCnt="0"/>
      <dgm:spPr/>
    </dgm:pt>
    <dgm:pt modelId="{007EC1EA-C7B9-7642-BBDF-6DDAB8E33211}" type="pres">
      <dgm:prSet presAssocID="{9F7A632A-579B-E644-9130-DD812EC76958}" presName="horzSpace2" presStyleCnt="0"/>
      <dgm:spPr/>
    </dgm:pt>
    <dgm:pt modelId="{B02B5488-5536-1049-9D46-3353691D0987}" type="pres">
      <dgm:prSet presAssocID="{9F7A632A-579B-E644-9130-DD812EC76958}" presName="tx2" presStyleLbl="revTx" presStyleIdx="4" presStyleCnt="10" custScaleY="34779" custLinFactNeighborY="37162"/>
      <dgm:spPr/>
      <dgm:t>
        <a:bodyPr/>
        <a:lstStyle/>
        <a:p>
          <a:endParaRPr lang="en-US"/>
        </a:p>
      </dgm:t>
    </dgm:pt>
    <dgm:pt modelId="{D0B9FD6A-8563-B246-AB29-011049AFFDB2}" type="pres">
      <dgm:prSet presAssocID="{9F7A632A-579B-E644-9130-DD812EC76958}" presName="vert2" presStyleCnt="0"/>
      <dgm:spPr/>
    </dgm:pt>
    <dgm:pt modelId="{DF897684-BF57-C646-B358-169CE8D1FAC3}" type="pres">
      <dgm:prSet presAssocID="{9F7A632A-579B-E644-9130-DD812EC76958}" presName="thinLine2b" presStyleLbl="callout" presStyleIdx="2" presStyleCnt="6" custLinFactY="100000" custLinFactNeighborY="110060"/>
      <dgm:spPr>
        <a:ln>
          <a:solidFill>
            <a:srgbClr val="FFFFFF"/>
          </a:solidFill>
        </a:ln>
      </dgm:spPr>
    </dgm:pt>
    <dgm:pt modelId="{CB72CD5C-C3A3-F44C-93E7-8F7993A0CB05}" type="pres">
      <dgm:prSet presAssocID="{9F7A632A-579B-E644-9130-DD812EC76958}" presName="vertSpace2b" presStyleCnt="0"/>
      <dgm:spPr/>
    </dgm:pt>
    <dgm:pt modelId="{472C19F9-E474-0F40-BED3-CD83C6CBC117}" type="pres">
      <dgm:prSet presAssocID="{80AE1F24-884A-B446-B401-92813F899356}" presName="thickLine" presStyleLbl="alignNode1" presStyleIdx="2" presStyleCnt="4" custLinFactNeighborX="437" custLinFactNeighborY="-3779"/>
      <dgm:spPr>
        <a:ln w="28575" cmpd="sng">
          <a:solidFill>
            <a:srgbClr val="0033CC"/>
          </a:solidFill>
        </a:ln>
      </dgm:spPr>
    </dgm:pt>
    <dgm:pt modelId="{D21321AE-853A-0047-B484-6906E077EFF2}" type="pres">
      <dgm:prSet presAssocID="{80AE1F24-884A-B446-B401-92813F899356}" presName="horz1" presStyleCnt="0"/>
      <dgm:spPr/>
    </dgm:pt>
    <dgm:pt modelId="{5D3D4C59-C3D8-E84A-81BB-5F474C13B433}" type="pres">
      <dgm:prSet presAssocID="{80AE1F24-884A-B446-B401-92813F899356}" presName="tx1" presStyleLbl="revTx" presStyleIdx="5" presStyleCnt="10" custScaleX="219767" custScaleY="68038" custLinFactNeighborY="3161"/>
      <dgm:spPr/>
      <dgm:t>
        <a:bodyPr/>
        <a:lstStyle/>
        <a:p>
          <a:endParaRPr lang="en-US"/>
        </a:p>
      </dgm:t>
    </dgm:pt>
    <dgm:pt modelId="{D40302AE-9F2E-B64C-8A96-BEC52A212480}" type="pres">
      <dgm:prSet presAssocID="{80AE1F24-884A-B446-B401-92813F899356}" presName="vert1" presStyleCnt="0"/>
      <dgm:spPr/>
    </dgm:pt>
    <dgm:pt modelId="{42A6DE16-A8C6-344B-8101-ED86E64FDDB4}" type="pres">
      <dgm:prSet presAssocID="{272C9F5F-8AF5-4541-8CF9-7E88968E1D21}" presName="vertSpace2a" presStyleCnt="0"/>
      <dgm:spPr/>
    </dgm:pt>
    <dgm:pt modelId="{42E1BE66-431B-1E4D-8D75-9F6FAFB65E19}" type="pres">
      <dgm:prSet presAssocID="{272C9F5F-8AF5-4541-8CF9-7E88968E1D21}" presName="horz2" presStyleCnt="0"/>
      <dgm:spPr/>
    </dgm:pt>
    <dgm:pt modelId="{20170006-BE35-A047-B3EC-297C862F0B94}" type="pres">
      <dgm:prSet presAssocID="{272C9F5F-8AF5-4541-8CF9-7E88968E1D21}" presName="horzSpace2" presStyleCnt="0"/>
      <dgm:spPr/>
    </dgm:pt>
    <dgm:pt modelId="{6819C1D9-D768-9148-BDE1-394958F13C91}" type="pres">
      <dgm:prSet presAssocID="{272C9F5F-8AF5-4541-8CF9-7E88968E1D21}" presName="tx2" presStyleLbl="revTx" presStyleIdx="6" presStyleCnt="10" custScaleY="76606" custLinFactNeighborX="22" custLinFactNeighborY="-1138"/>
      <dgm:spPr/>
      <dgm:t>
        <a:bodyPr/>
        <a:lstStyle/>
        <a:p>
          <a:endParaRPr lang="en-US"/>
        </a:p>
      </dgm:t>
    </dgm:pt>
    <dgm:pt modelId="{FF09E2C4-22E2-4A49-BE9C-2BE5BFBD9C24}" type="pres">
      <dgm:prSet presAssocID="{272C9F5F-8AF5-4541-8CF9-7E88968E1D21}" presName="vert2" presStyleCnt="0"/>
      <dgm:spPr/>
    </dgm:pt>
    <dgm:pt modelId="{9FB37499-C652-134A-9E61-74AB04EB4588}" type="pres">
      <dgm:prSet presAssocID="{272C9F5F-8AF5-4541-8CF9-7E88968E1D21}" presName="thinLine2b" presStyleLbl="callout" presStyleIdx="3" presStyleCnt="6" custLinFactY="-368935" custLinFactNeighborY="-400000"/>
      <dgm:spPr>
        <a:ln>
          <a:solidFill>
            <a:srgbClr val="FFFFFF"/>
          </a:solidFill>
        </a:ln>
      </dgm:spPr>
    </dgm:pt>
    <dgm:pt modelId="{19B483E4-7B17-C442-89F5-102BF021FDD4}" type="pres">
      <dgm:prSet presAssocID="{272C9F5F-8AF5-4541-8CF9-7E88968E1D21}" presName="vertSpace2b" presStyleCnt="0"/>
      <dgm:spPr/>
    </dgm:pt>
    <dgm:pt modelId="{F178D34F-49FC-9E42-8587-CE417FACC10B}" type="pres">
      <dgm:prSet presAssocID="{6E7557F5-6CF4-E244-9797-8E64C3B1450A}" presName="thickLine" presStyleLbl="alignNode1" presStyleIdx="3" presStyleCnt="4" custLinFactNeighborX="-146" custLinFactNeighborY="-27724"/>
      <dgm:spPr>
        <a:ln w="28575" cmpd="sng">
          <a:solidFill>
            <a:srgbClr val="0033CC"/>
          </a:solidFill>
        </a:ln>
      </dgm:spPr>
    </dgm:pt>
    <dgm:pt modelId="{F72A26BD-1699-6B49-BC1B-18E653152D8D}" type="pres">
      <dgm:prSet presAssocID="{6E7557F5-6CF4-E244-9797-8E64C3B1450A}" presName="horz1" presStyleCnt="0"/>
      <dgm:spPr/>
    </dgm:pt>
    <dgm:pt modelId="{9FE483CC-E87A-8E45-AAF2-6EF33664FDA3}" type="pres">
      <dgm:prSet presAssocID="{6E7557F5-6CF4-E244-9797-8E64C3B1450A}" presName="tx1" presStyleLbl="revTx" presStyleIdx="7" presStyleCnt="10" custScaleX="219767" custLinFactNeighborY="1260"/>
      <dgm:spPr/>
      <dgm:t>
        <a:bodyPr/>
        <a:lstStyle/>
        <a:p>
          <a:endParaRPr lang="en-US"/>
        </a:p>
      </dgm:t>
    </dgm:pt>
    <dgm:pt modelId="{EDA9A3F0-7588-F442-8A94-8EEF2A32A40A}" type="pres">
      <dgm:prSet presAssocID="{6E7557F5-6CF4-E244-9797-8E64C3B1450A}" presName="vert1" presStyleCnt="0"/>
      <dgm:spPr/>
    </dgm:pt>
    <dgm:pt modelId="{5AEF9D89-4BE4-6F49-AC59-830E70839C78}" type="pres">
      <dgm:prSet presAssocID="{35F146D6-B257-E14E-B658-032B5CC29944}" presName="vertSpace2a" presStyleCnt="0"/>
      <dgm:spPr/>
    </dgm:pt>
    <dgm:pt modelId="{55F92043-5404-0242-A3D7-11E4A5940F37}" type="pres">
      <dgm:prSet presAssocID="{35F146D6-B257-E14E-B658-032B5CC29944}" presName="horz2" presStyleCnt="0"/>
      <dgm:spPr/>
    </dgm:pt>
    <dgm:pt modelId="{513A9BF7-9CF7-D64F-87BE-0913D1D617F3}" type="pres">
      <dgm:prSet presAssocID="{35F146D6-B257-E14E-B658-032B5CC29944}" presName="horzSpace2" presStyleCnt="0"/>
      <dgm:spPr/>
    </dgm:pt>
    <dgm:pt modelId="{61295596-591F-BE44-88AD-1CF0F071ECBD}" type="pres">
      <dgm:prSet presAssocID="{35F146D6-B257-E14E-B658-032B5CC29944}" presName="tx2" presStyleLbl="revTx" presStyleIdx="8" presStyleCnt="10" custLinFactNeighborY="-57513"/>
      <dgm:spPr/>
      <dgm:t>
        <a:bodyPr/>
        <a:lstStyle/>
        <a:p>
          <a:endParaRPr lang="en-US"/>
        </a:p>
      </dgm:t>
    </dgm:pt>
    <dgm:pt modelId="{DFDC6FD5-6DF6-C44D-A3BF-1DC92CFC151A}" type="pres">
      <dgm:prSet presAssocID="{35F146D6-B257-E14E-B658-032B5CC29944}" presName="vert2" presStyleCnt="0"/>
      <dgm:spPr/>
    </dgm:pt>
    <dgm:pt modelId="{4AAC25F3-D8E1-C34E-8CC3-B0006176EC9C}" type="pres">
      <dgm:prSet presAssocID="{35F146D6-B257-E14E-B658-032B5CC29944}" presName="thinLine2b" presStyleLbl="callout" presStyleIdx="4" presStyleCnt="6" custLinFactY="-245458" custLinFactNeighborX="22" custLinFactNeighborY="-300000"/>
      <dgm:spPr/>
    </dgm:pt>
    <dgm:pt modelId="{6DAD6C27-94B3-BE44-A1E0-5A9EC83227AE}" type="pres">
      <dgm:prSet presAssocID="{35F146D6-B257-E14E-B658-032B5CC29944}" presName="vertSpace2b" presStyleCnt="0"/>
      <dgm:spPr/>
    </dgm:pt>
    <dgm:pt modelId="{61828AF6-D68B-6247-9F73-88269DC395E1}" type="pres">
      <dgm:prSet presAssocID="{F7F96B21-BB04-CD40-98DB-591335347D37}" presName="horz2" presStyleCnt="0"/>
      <dgm:spPr/>
    </dgm:pt>
    <dgm:pt modelId="{AC11B0C0-F840-C643-88FB-A5F586249A0A}" type="pres">
      <dgm:prSet presAssocID="{F7F96B21-BB04-CD40-98DB-591335347D37}" presName="horzSpace2" presStyleCnt="0"/>
      <dgm:spPr/>
    </dgm:pt>
    <dgm:pt modelId="{62C87349-191B-DD45-B98C-8CF78EE7FA61}" type="pres">
      <dgm:prSet presAssocID="{F7F96B21-BB04-CD40-98DB-591335347D37}" presName="tx2" presStyleLbl="revTx" presStyleIdx="9" presStyleCnt="10" custLinFactNeighborX="-230" custLinFactNeighborY="-34083"/>
      <dgm:spPr/>
      <dgm:t>
        <a:bodyPr/>
        <a:lstStyle/>
        <a:p>
          <a:endParaRPr lang="en-US"/>
        </a:p>
      </dgm:t>
    </dgm:pt>
    <dgm:pt modelId="{F393546D-EA6D-DA40-968C-96C8A734071B}" type="pres">
      <dgm:prSet presAssocID="{F7F96B21-BB04-CD40-98DB-591335347D37}" presName="vert2" presStyleCnt="0"/>
      <dgm:spPr/>
    </dgm:pt>
    <dgm:pt modelId="{2F818E58-8F89-8244-A1EE-872C43C4A05A}" type="pres">
      <dgm:prSet presAssocID="{F7F96B21-BB04-CD40-98DB-591335347D37}" presName="thinLine2b" presStyleLbl="callout" presStyleIdx="5" presStyleCnt="6"/>
      <dgm:spPr>
        <a:ln>
          <a:solidFill>
            <a:srgbClr val="FFFFFF"/>
          </a:solidFill>
        </a:ln>
      </dgm:spPr>
    </dgm:pt>
    <dgm:pt modelId="{95FC7556-E83D-9A41-8AB5-40877ECFE85B}" type="pres">
      <dgm:prSet presAssocID="{F7F96B21-BB04-CD40-98DB-591335347D37}" presName="vertSpace2b" presStyleCnt="0"/>
      <dgm:spPr/>
    </dgm:pt>
  </dgm:ptLst>
  <dgm:cxnLst>
    <dgm:cxn modelId="{FD1EA56C-1731-F743-844A-A4B34D5D1114}" type="presOf" srcId="{6E7557F5-6CF4-E244-9797-8E64C3B1450A}" destId="{9FE483CC-E87A-8E45-AAF2-6EF33664FDA3}" srcOrd="0" destOrd="0" presId="urn:microsoft.com/office/officeart/2008/layout/LinedList"/>
    <dgm:cxn modelId="{FB854505-B215-3242-A46A-91A30F47EBD4}" srcId="{53DD7AAB-00A8-324B-AF6E-DA60B3FC6F48}" destId="{80AE1F24-884A-B446-B401-92813F899356}" srcOrd="2" destOrd="0" parTransId="{C7E18078-5CFD-014C-B2AA-124D942FBA2F}" sibTransId="{500650D6-EBC9-1A4E-906D-F5069CF608CF}"/>
    <dgm:cxn modelId="{77D5AD0D-28D6-1D4F-ADD4-0A629DF43631}" type="presOf" srcId="{272C9F5F-8AF5-4541-8CF9-7E88968E1D21}" destId="{6819C1D9-D768-9148-BDE1-394958F13C91}" srcOrd="0" destOrd="0" presId="urn:microsoft.com/office/officeart/2008/layout/LinedList"/>
    <dgm:cxn modelId="{72A64E29-A594-6B4B-8076-3521E7982D6A}" srcId="{53DD7AAB-00A8-324B-AF6E-DA60B3FC6F48}" destId="{6E7557F5-6CF4-E244-9797-8E64C3B1450A}" srcOrd="3" destOrd="0" parTransId="{B84DE1D8-DF1B-AB45-AC90-A7C89300BB9A}" sibTransId="{8329BDFE-6971-A744-9262-2F5708FBFB2F}"/>
    <dgm:cxn modelId="{3AEE64B9-9C51-B542-96CD-7D7EA2F7F657}" type="presOf" srcId="{53DD7AAB-00A8-324B-AF6E-DA60B3FC6F48}" destId="{489178BB-FC8B-474F-8ABB-C0BB6378BEED}" srcOrd="0" destOrd="0" presId="urn:microsoft.com/office/officeart/2008/layout/LinedList"/>
    <dgm:cxn modelId="{14262819-5530-0C48-969B-C2B74CA775BF}" type="presOf" srcId="{663D65DB-1500-DA41-B44E-1608261BFA35}" destId="{8C0C7360-30F5-4540-B2D4-DCFF1DC383AC}" srcOrd="0" destOrd="0" presId="urn:microsoft.com/office/officeart/2008/layout/LinedList"/>
    <dgm:cxn modelId="{34E7BB02-EF31-D74F-992F-AB2C2CFAD1A2}" type="presOf" srcId="{76A1C73B-C53D-8845-87EA-E6CE46A26E4F}" destId="{50ABF6F9-BCD2-904B-8B14-ADD3A22E2F65}" srcOrd="0" destOrd="0" presId="urn:microsoft.com/office/officeart/2008/layout/LinedList"/>
    <dgm:cxn modelId="{707C11FF-4B5F-B341-88B4-2E3F9BA4129B}" type="presOf" srcId="{A9458C3B-E9CE-0E43-8D25-C56B18384DD2}" destId="{2D203188-943C-AE44-8FC2-37530BE84C6D}" srcOrd="0" destOrd="0" presId="urn:microsoft.com/office/officeart/2008/layout/LinedList"/>
    <dgm:cxn modelId="{8595054C-CCE3-C448-91BD-E0DEBDB775CE}" srcId="{663D65DB-1500-DA41-B44E-1608261BFA35}" destId="{9F7A632A-579B-E644-9130-DD812EC76958}" srcOrd="0" destOrd="0" parTransId="{7C65996A-8B3B-E74B-BAE0-2E791F6848F5}" sibTransId="{C4B0B5AE-A2CB-B84F-AECC-44E5A9704A93}"/>
    <dgm:cxn modelId="{C7EA309A-8304-BB46-A728-29948C120BF8}" type="presOf" srcId="{80AE1F24-884A-B446-B401-92813F899356}" destId="{5D3D4C59-C3D8-E84A-81BB-5F474C13B433}" srcOrd="0" destOrd="0" presId="urn:microsoft.com/office/officeart/2008/layout/LinedList"/>
    <dgm:cxn modelId="{14D7081B-C9D7-3246-8927-2400FF9D6A07}" srcId="{6E7557F5-6CF4-E244-9797-8E64C3B1450A}" destId="{35F146D6-B257-E14E-B658-032B5CC29944}" srcOrd="0" destOrd="0" parTransId="{2815E2B4-A745-7249-A8F0-6BB95DB2B3E3}" sibTransId="{55823207-5134-8F4B-9535-8AB66C62C1FA}"/>
    <dgm:cxn modelId="{4495BB29-6F85-9942-A7A5-DB6F5926ECC6}" srcId="{A9458C3B-E9CE-0E43-8D25-C56B18384DD2}" destId="{39AE5525-9CD9-AB46-8247-B0C8832ED2F3}" srcOrd="0" destOrd="0" parTransId="{9173E188-BBEF-0245-A627-C9DC6A6963E1}" sibTransId="{FD280B52-3549-154C-930C-470A076FBB28}"/>
    <dgm:cxn modelId="{933B00C3-B028-F44D-906D-8BB78FEBA7FA}" type="presOf" srcId="{39AE5525-9CD9-AB46-8247-B0C8832ED2F3}" destId="{1CE252C7-32C7-7E4B-8534-CFFBE72B3C8A}" srcOrd="0" destOrd="0" presId="urn:microsoft.com/office/officeart/2008/layout/LinedList"/>
    <dgm:cxn modelId="{E78CFDC0-A2B2-3047-B7CE-6093CA28AC79}" srcId="{53DD7AAB-00A8-324B-AF6E-DA60B3FC6F48}" destId="{663D65DB-1500-DA41-B44E-1608261BFA35}" srcOrd="1" destOrd="0" parTransId="{06343AD8-98D4-1B47-92FD-04F4008B4E63}" sibTransId="{ABDB76B0-A594-7E46-ACEE-37FDD22D2866}"/>
    <dgm:cxn modelId="{ED74F7D3-8780-BD48-98EA-F872E68122FC}" srcId="{6E7557F5-6CF4-E244-9797-8E64C3B1450A}" destId="{F7F96B21-BB04-CD40-98DB-591335347D37}" srcOrd="1" destOrd="0" parTransId="{BFC38D52-291B-124A-B321-CAE779F9BBAB}" sibTransId="{924E97AC-FFCD-6C4F-8F92-52FDA13E316D}"/>
    <dgm:cxn modelId="{BF7ACFE2-6B5E-6443-9C60-1617A184227A}" type="presOf" srcId="{F7F96B21-BB04-CD40-98DB-591335347D37}" destId="{62C87349-191B-DD45-B98C-8CF78EE7FA61}" srcOrd="0" destOrd="0" presId="urn:microsoft.com/office/officeart/2008/layout/LinedList"/>
    <dgm:cxn modelId="{5F8FC5A8-E97E-494B-AD78-0F16E84747CA}" srcId="{80AE1F24-884A-B446-B401-92813F899356}" destId="{272C9F5F-8AF5-4541-8CF9-7E88968E1D21}" srcOrd="0" destOrd="0" parTransId="{5101A3C7-2655-2345-A3A3-8F5741AE7A5F}" sibTransId="{F406587F-5542-7B40-9B07-A2FBF2C1E07C}"/>
    <dgm:cxn modelId="{4FAC1DF0-EFDC-7543-A6F5-0BE03C8C212A}" type="presOf" srcId="{9F7A632A-579B-E644-9130-DD812EC76958}" destId="{B02B5488-5536-1049-9D46-3353691D0987}" srcOrd="0" destOrd="0" presId="urn:microsoft.com/office/officeart/2008/layout/LinedList"/>
    <dgm:cxn modelId="{1D07C312-3C8B-294F-85E1-0B569E25CD49}" srcId="{A9458C3B-E9CE-0E43-8D25-C56B18384DD2}" destId="{76A1C73B-C53D-8845-87EA-E6CE46A26E4F}" srcOrd="1" destOrd="0" parTransId="{062253CC-BBA9-5D4E-93A6-6EEFD8466908}" sibTransId="{D46078C0-C9B3-774C-8D0A-EA3FBBF8D96C}"/>
    <dgm:cxn modelId="{CD9375CB-89F6-354B-B9DD-593726AEA873}" type="presOf" srcId="{35F146D6-B257-E14E-B658-032B5CC29944}" destId="{61295596-591F-BE44-88AD-1CF0F071ECBD}" srcOrd="0" destOrd="0" presId="urn:microsoft.com/office/officeart/2008/layout/LinedList"/>
    <dgm:cxn modelId="{3597FDA4-C8BE-BC42-9F0B-C1ECB4894A73}" srcId="{53DD7AAB-00A8-324B-AF6E-DA60B3FC6F48}" destId="{A9458C3B-E9CE-0E43-8D25-C56B18384DD2}" srcOrd="0" destOrd="0" parTransId="{326D1123-FA11-964F-B434-32100DCCA054}" sibTransId="{D60D6658-F0A1-5C4F-A662-3BF2F81C244A}"/>
    <dgm:cxn modelId="{FD3E95DD-A994-9249-824A-9640992EF9D8}" type="presParOf" srcId="{489178BB-FC8B-474F-8ABB-C0BB6378BEED}" destId="{58789208-ADD9-6244-9534-101722760FC7}" srcOrd="0" destOrd="0" presId="urn:microsoft.com/office/officeart/2008/layout/LinedList"/>
    <dgm:cxn modelId="{766812F8-7DE7-B546-A761-4A0641B40A60}" type="presParOf" srcId="{489178BB-FC8B-474F-8ABB-C0BB6378BEED}" destId="{7D450836-F94A-0E4D-96B8-1ED6F4AEC705}" srcOrd="1" destOrd="0" presId="urn:microsoft.com/office/officeart/2008/layout/LinedList"/>
    <dgm:cxn modelId="{CF069186-2DDD-FC47-9972-CBCEDF3EBE1E}" type="presParOf" srcId="{7D450836-F94A-0E4D-96B8-1ED6F4AEC705}" destId="{2D203188-943C-AE44-8FC2-37530BE84C6D}" srcOrd="0" destOrd="0" presId="urn:microsoft.com/office/officeart/2008/layout/LinedList"/>
    <dgm:cxn modelId="{C9635E55-25E9-6643-B39A-1C59E6B416F4}" type="presParOf" srcId="{7D450836-F94A-0E4D-96B8-1ED6F4AEC705}" destId="{D53E80A2-1385-AA40-8C8D-9F89ABC8A7DF}" srcOrd="1" destOrd="0" presId="urn:microsoft.com/office/officeart/2008/layout/LinedList"/>
    <dgm:cxn modelId="{B04C2518-9F02-CA40-B6F7-725D9DBCD35A}" type="presParOf" srcId="{D53E80A2-1385-AA40-8C8D-9F89ABC8A7DF}" destId="{A7E08F3A-9E34-7247-9217-510558459BD7}" srcOrd="0" destOrd="0" presId="urn:microsoft.com/office/officeart/2008/layout/LinedList"/>
    <dgm:cxn modelId="{86191868-7822-DC45-B377-A08B5C281C4B}" type="presParOf" srcId="{D53E80A2-1385-AA40-8C8D-9F89ABC8A7DF}" destId="{C5435A81-9AC6-E346-9DB3-AEE3927FDE2C}" srcOrd="1" destOrd="0" presId="urn:microsoft.com/office/officeart/2008/layout/LinedList"/>
    <dgm:cxn modelId="{CB022435-1B0B-D248-93E6-06270A1C046A}" type="presParOf" srcId="{C5435A81-9AC6-E346-9DB3-AEE3927FDE2C}" destId="{71396D91-2360-8A44-80F6-81E4381400E3}" srcOrd="0" destOrd="0" presId="urn:microsoft.com/office/officeart/2008/layout/LinedList"/>
    <dgm:cxn modelId="{C2232254-83F7-EB4F-8FE4-67CFE6EE2B02}" type="presParOf" srcId="{C5435A81-9AC6-E346-9DB3-AEE3927FDE2C}" destId="{1CE252C7-32C7-7E4B-8534-CFFBE72B3C8A}" srcOrd="1" destOrd="0" presId="urn:microsoft.com/office/officeart/2008/layout/LinedList"/>
    <dgm:cxn modelId="{C9E1B746-D62C-7A45-A014-3F4A58DB8F11}" type="presParOf" srcId="{C5435A81-9AC6-E346-9DB3-AEE3927FDE2C}" destId="{E43BB47F-3D7B-D74B-99FB-4CD02535B055}" srcOrd="2" destOrd="0" presId="urn:microsoft.com/office/officeart/2008/layout/LinedList"/>
    <dgm:cxn modelId="{F4C9A806-C8E4-4342-886C-84342260FD1D}" type="presParOf" srcId="{D53E80A2-1385-AA40-8C8D-9F89ABC8A7DF}" destId="{BD303936-CCCC-4D4C-8E32-23BAC7ED3816}" srcOrd="2" destOrd="0" presId="urn:microsoft.com/office/officeart/2008/layout/LinedList"/>
    <dgm:cxn modelId="{53733688-4B24-C44A-BD46-51D176BC3718}" type="presParOf" srcId="{D53E80A2-1385-AA40-8C8D-9F89ABC8A7DF}" destId="{27A8D98E-98B5-8848-971A-C1F32E3D78A9}" srcOrd="3" destOrd="0" presId="urn:microsoft.com/office/officeart/2008/layout/LinedList"/>
    <dgm:cxn modelId="{EAAB5148-1D40-B94C-B4F6-7221B74B1326}" type="presParOf" srcId="{D53E80A2-1385-AA40-8C8D-9F89ABC8A7DF}" destId="{F0FCC953-DE15-C349-A3E3-3755036FA1B9}" srcOrd="4" destOrd="0" presId="urn:microsoft.com/office/officeart/2008/layout/LinedList"/>
    <dgm:cxn modelId="{3D667E06-1CFC-BF4C-9E50-5539DBD961F2}" type="presParOf" srcId="{F0FCC953-DE15-C349-A3E3-3755036FA1B9}" destId="{5F9CFDB8-D49E-6945-B997-ADCD9B31CCA0}" srcOrd="0" destOrd="0" presId="urn:microsoft.com/office/officeart/2008/layout/LinedList"/>
    <dgm:cxn modelId="{E683A1AC-8005-1C46-BF58-2E8C1F746630}" type="presParOf" srcId="{F0FCC953-DE15-C349-A3E3-3755036FA1B9}" destId="{50ABF6F9-BCD2-904B-8B14-ADD3A22E2F65}" srcOrd="1" destOrd="0" presId="urn:microsoft.com/office/officeart/2008/layout/LinedList"/>
    <dgm:cxn modelId="{D9A5BEDD-09DF-7243-9010-986456DC9273}" type="presParOf" srcId="{F0FCC953-DE15-C349-A3E3-3755036FA1B9}" destId="{34841EED-C2BB-D14A-B427-B13B5A09E79C}" srcOrd="2" destOrd="0" presId="urn:microsoft.com/office/officeart/2008/layout/LinedList"/>
    <dgm:cxn modelId="{2A931E9C-46C5-CE4C-87A4-7DF55362D69B}" type="presParOf" srcId="{D53E80A2-1385-AA40-8C8D-9F89ABC8A7DF}" destId="{AA69C44A-619A-3A4B-831D-9F24A871E2A9}" srcOrd="5" destOrd="0" presId="urn:microsoft.com/office/officeart/2008/layout/LinedList"/>
    <dgm:cxn modelId="{C01DBA46-526B-0248-894F-49A1467F4C5F}" type="presParOf" srcId="{D53E80A2-1385-AA40-8C8D-9F89ABC8A7DF}" destId="{C2C4FB24-4ADA-0B42-9021-E3DEE6B67A3F}" srcOrd="6" destOrd="0" presId="urn:microsoft.com/office/officeart/2008/layout/LinedList"/>
    <dgm:cxn modelId="{5068A033-F36B-5546-8FE3-4A4C075EC860}" type="presParOf" srcId="{489178BB-FC8B-474F-8ABB-C0BB6378BEED}" destId="{F40A9A4D-B00B-384C-89A7-8902E712B907}" srcOrd="2" destOrd="0" presId="urn:microsoft.com/office/officeart/2008/layout/LinedList"/>
    <dgm:cxn modelId="{B8E26B2C-614E-854D-9D8A-31CCD4BF14FD}" type="presParOf" srcId="{489178BB-FC8B-474F-8ABB-C0BB6378BEED}" destId="{E32C4CB5-FE6C-0543-8FCF-D5BE6A90742C}" srcOrd="3" destOrd="0" presId="urn:microsoft.com/office/officeart/2008/layout/LinedList"/>
    <dgm:cxn modelId="{1F00700D-CFD7-2A47-A16F-D0E7C91CF754}" type="presParOf" srcId="{E32C4CB5-FE6C-0543-8FCF-D5BE6A90742C}" destId="{8C0C7360-30F5-4540-B2D4-DCFF1DC383AC}" srcOrd="0" destOrd="0" presId="urn:microsoft.com/office/officeart/2008/layout/LinedList"/>
    <dgm:cxn modelId="{8A46C208-EE03-0D4D-9855-8CE7C78050CF}" type="presParOf" srcId="{E32C4CB5-FE6C-0543-8FCF-D5BE6A90742C}" destId="{DA3803AF-7EAA-FF4B-A030-6C712DBB16DA}" srcOrd="1" destOrd="0" presId="urn:microsoft.com/office/officeart/2008/layout/LinedList"/>
    <dgm:cxn modelId="{616F6872-9217-4D4F-8AF4-1ACAE46FA67F}" type="presParOf" srcId="{DA3803AF-7EAA-FF4B-A030-6C712DBB16DA}" destId="{9240D3D4-7268-7D4D-9DF4-00FD591F0A96}" srcOrd="0" destOrd="0" presId="urn:microsoft.com/office/officeart/2008/layout/LinedList"/>
    <dgm:cxn modelId="{EA1588AC-F50F-C44B-A854-1559F1E916F5}" type="presParOf" srcId="{DA3803AF-7EAA-FF4B-A030-6C712DBB16DA}" destId="{DDB9E698-05B1-8841-BD58-36ED14B1BDD6}" srcOrd="1" destOrd="0" presId="urn:microsoft.com/office/officeart/2008/layout/LinedList"/>
    <dgm:cxn modelId="{E7CB1428-F527-8A4C-A25E-3CB16D5116E7}" type="presParOf" srcId="{DDB9E698-05B1-8841-BD58-36ED14B1BDD6}" destId="{007EC1EA-C7B9-7642-BBDF-6DDAB8E33211}" srcOrd="0" destOrd="0" presId="urn:microsoft.com/office/officeart/2008/layout/LinedList"/>
    <dgm:cxn modelId="{9DD319B8-34DB-E948-8E4D-70B30F4B05EE}" type="presParOf" srcId="{DDB9E698-05B1-8841-BD58-36ED14B1BDD6}" destId="{B02B5488-5536-1049-9D46-3353691D0987}" srcOrd="1" destOrd="0" presId="urn:microsoft.com/office/officeart/2008/layout/LinedList"/>
    <dgm:cxn modelId="{14F39FCA-8180-B844-A2D7-5B77F5658662}" type="presParOf" srcId="{DDB9E698-05B1-8841-BD58-36ED14B1BDD6}" destId="{D0B9FD6A-8563-B246-AB29-011049AFFDB2}" srcOrd="2" destOrd="0" presId="urn:microsoft.com/office/officeart/2008/layout/LinedList"/>
    <dgm:cxn modelId="{21160812-DB91-6246-94DC-23DFEB411822}" type="presParOf" srcId="{DA3803AF-7EAA-FF4B-A030-6C712DBB16DA}" destId="{DF897684-BF57-C646-B358-169CE8D1FAC3}" srcOrd="2" destOrd="0" presId="urn:microsoft.com/office/officeart/2008/layout/LinedList"/>
    <dgm:cxn modelId="{B3C93EFD-A6D4-4440-8A17-EE05B173EBAA}" type="presParOf" srcId="{DA3803AF-7EAA-FF4B-A030-6C712DBB16DA}" destId="{CB72CD5C-C3A3-F44C-93E7-8F7993A0CB05}" srcOrd="3" destOrd="0" presId="urn:microsoft.com/office/officeart/2008/layout/LinedList"/>
    <dgm:cxn modelId="{2D285D18-D08C-9C44-836D-BAC8A5DD8B86}" type="presParOf" srcId="{489178BB-FC8B-474F-8ABB-C0BB6378BEED}" destId="{472C19F9-E474-0F40-BED3-CD83C6CBC117}" srcOrd="4" destOrd="0" presId="urn:microsoft.com/office/officeart/2008/layout/LinedList"/>
    <dgm:cxn modelId="{1641A02A-DCB0-7E43-8792-0934FD23F01E}" type="presParOf" srcId="{489178BB-FC8B-474F-8ABB-C0BB6378BEED}" destId="{D21321AE-853A-0047-B484-6906E077EFF2}" srcOrd="5" destOrd="0" presId="urn:microsoft.com/office/officeart/2008/layout/LinedList"/>
    <dgm:cxn modelId="{3DB5552F-E99A-3A4D-9D7C-073F5DE0C12D}" type="presParOf" srcId="{D21321AE-853A-0047-B484-6906E077EFF2}" destId="{5D3D4C59-C3D8-E84A-81BB-5F474C13B433}" srcOrd="0" destOrd="0" presId="urn:microsoft.com/office/officeart/2008/layout/LinedList"/>
    <dgm:cxn modelId="{8F93B183-0653-D34B-B83A-1C9635E1BD6E}" type="presParOf" srcId="{D21321AE-853A-0047-B484-6906E077EFF2}" destId="{D40302AE-9F2E-B64C-8A96-BEC52A212480}" srcOrd="1" destOrd="0" presId="urn:microsoft.com/office/officeart/2008/layout/LinedList"/>
    <dgm:cxn modelId="{96CAA6E2-A1B2-7D4E-972B-E37EC204CAB5}" type="presParOf" srcId="{D40302AE-9F2E-B64C-8A96-BEC52A212480}" destId="{42A6DE16-A8C6-344B-8101-ED86E64FDDB4}" srcOrd="0" destOrd="0" presId="urn:microsoft.com/office/officeart/2008/layout/LinedList"/>
    <dgm:cxn modelId="{4C8EA9A5-5B42-D24C-8171-D6022E89E196}" type="presParOf" srcId="{D40302AE-9F2E-B64C-8A96-BEC52A212480}" destId="{42E1BE66-431B-1E4D-8D75-9F6FAFB65E19}" srcOrd="1" destOrd="0" presId="urn:microsoft.com/office/officeart/2008/layout/LinedList"/>
    <dgm:cxn modelId="{6DFEA238-0923-D544-8E3F-EB729FA2AB61}" type="presParOf" srcId="{42E1BE66-431B-1E4D-8D75-9F6FAFB65E19}" destId="{20170006-BE35-A047-B3EC-297C862F0B94}" srcOrd="0" destOrd="0" presId="urn:microsoft.com/office/officeart/2008/layout/LinedList"/>
    <dgm:cxn modelId="{9E512C87-15F7-0B49-AB9B-F05A0679F7D6}" type="presParOf" srcId="{42E1BE66-431B-1E4D-8D75-9F6FAFB65E19}" destId="{6819C1D9-D768-9148-BDE1-394958F13C91}" srcOrd="1" destOrd="0" presId="urn:microsoft.com/office/officeart/2008/layout/LinedList"/>
    <dgm:cxn modelId="{9FE06794-A851-6A44-8A77-AAACCA0B28C9}" type="presParOf" srcId="{42E1BE66-431B-1E4D-8D75-9F6FAFB65E19}" destId="{FF09E2C4-22E2-4A49-BE9C-2BE5BFBD9C24}" srcOrd="2" destOrd="0" presId="urn:microsoft.com/office/officeart/2008/layout/LinedList"/>
    <dgm:cxn modelId="{AC549032-3FDA-944A-B70A-4BBA72263F3D}" type="presParOf" srcId="{D40302AE-9F2E-B64C-8A96-BEC52A212480}" destId="{9FB37499-C652-134A-9E61-74AB04EB4588}" srcOrd="2" destOrd="0" presId="urn:microsoft.com/office/officeart/2008/layout/LinedList"/>
    <dgm:cxn modelId="{EE54BA43-E088-574F-90F6-B8B0608D40F4}" type="presParOf" srcId="{D40302AE-9F2E-B64C-8A96-BEC52A212480}" destId="{19B483E4-7B17-C442-89F5-102BF021FDD4}" srcOrd="3" destOrd="0" presId="urn:microsoft.com/office/officeart/2008/layout/LinedList"/>
    <dgm:cxn modelId="{9C089E1F-7919-334D-85F1-ABF9FFD821C8}" type="presParOf" srcId="{489178BB-FC8B-474F-8ABB-C0BB6378BEED}" destId="{F178D34F-49FC-9E42-8587-CE417FACC10B}" srcOrd="6" destOrd="0" presId="urn:microsoft.com/office/officeart/2008/layout/LinedList"/>
    <dgm:cxn modelId="{609B2C8C-6E53-524B-8627-7D552B17EC05}" type="presParOf" srcId="{489178BB-FC8B-474F-8ABB-C0BB6378BEED}" destId="{F72A26BD-1699-6B49-BC1B-18E653152D8D}" srcOrd="7" destOrd="0" presId="urn:microsoft.com/office/officeart/2008/layout/LinedList"/>
    <dgm:cxn modelId="{5ABBA7CD-6799-474A-ACAD-48E5E7BF1F45}" type="presParOf" srcId="{F72A26BD-1699-6B49-BC1B-18E653152D8D}" destId="{9FE483CC-E87A-8E45-AAF2-6EF33664FDA3}" srcOrd="0" destOrd="0" presId="urn:microsoft.com/office/officeart/2008/layout/LinedList"/>
    <dgm:cxn modelId="{5702F9CF-A86C-4445-93CB-3D2DD4728190}" type="presParOf" srcId="{F72A26BD-1699-6B49-BC1B-18E653152D8D}" destId="{EDA9A3F0-7588-F442-8A94-8EEF2A32A40A}" srcOrd="1" destOrd="0" presId="urn:microsoft.com/office/officeart/2008/layout/LinedList"/>
    <dgm:cxn modelId="{4B331441-FE5F-144B-812F-8C712DE787DE}" type="presParOf" srcId="{EDA9A3F0-7588-F442-8A94-8EEF2A32A40A}" destId="{5AEF9D89-4BE4-6F49-AC59-830E70839C78}" srcOrd="0" destOrd="0" presId="urn:microsoft.com/office/officeart/2008/layout/LinedList"/>
    <dgm:cxn modelId="{47F1D883-02EA-9544-96F5-FC909ACEC812}" type="presParOf" srcId="{EDA9A3F0-7588-F442-8A94-8EEF2A32A40A}" destId="{55F92043-5404-0242-A3D7-11E4A5940F37}" srcOrd="1" destOrd="0" presId="urn:microsoft.com/office/officeart/2008/layout/LinedList"/>
    <dgm:cxn modelId="{03139A14-826C-2042-908A-641416DCCB11}" type="presParOf" srcId="{55F92043-5404-0242-A3D7-11E4A5940F37}" destId="{513A9BF7-9CF7-D64F-87BE-0913D1D617F3}" srcOrd="0" destOrd="0" presId="urn:microsoft.com/office/officeart/2008/layout/LinedList"/>
    <dgm:cxn modelId="{A38EA0BE-8AC6-C84A-A705-828C9F38CF46}" type="presParOf" srcId="{55F92043-5404-0242-A3D7-11E4A5940F37}" destId="{61295596-591F-BE44-88AD-1CF0F071ECBD}" srcOrd="1" destOrd="0" presId="urn:microsoft.com/office/officeart/2008/layout/LinedList"/>
    <dgm:cxn modelId="{DB12B42D-AB25-7C4F-8895-3F3ED6ED52EF}" type="presParOf" srcId="{55F92043-5404-0242-A3D7-11E4A5940F37}" destId="{DFDC6FD5-6DF6-C44D-A3BF-1DC92CFC151A}" srcOrd="2" destOrd="0" presId="urn:microsoft.com/office/officeart/2008/layout/LinedList"/>
    <dgm:cxn modelId="{3CBE19DA-06DC-A143-9B44-3E591FD03185}" type="presParOf" srcId="{EDA9A3F0-7588-F442-8A94-8EEF2A32A40A}" destId="{4AAC25F3-D8E1-C34E-8CC3-B0006176EC9C}" srcOrd="2" destOrd="0" presId="urn:microsoft.com/office/officeart/2008/layout/LinedList"/>
    <dgm:cxn modelId="{A7AEBB6C-0BF0-FD48-9AD7-4524A2D68C89}" type="presParOf" srcId="{EDA9A3F0-7588-F442-8A94-8EEF2A32A40A}" destId="{6DAD6C27-94B3-BE44-A1E0-5A9EC83227AE}" srcOrd="3" destOrd="0" presId="urn:microsoft.com/office/officeart/2008/layout/LinedList"/>
    <dgm:cxn modelId="{734443CD-848C-3F40-B92E-006233623398}" type="presParOf" srcId="{EDA9A3F0-7588-F442-8A94-8EEF2A32A40A}" destId="{61828AF6-D68B-6247-9F73-88269DC395E1}" srcOrd="4" destOrd="0" presId="urn:microsoft.com/office/officeart/2008/layout/LinedList"/>
    <dgm:cxn modelId="{A6FED71C-FE43-564B-BDC5-F2D89E74F892}" type="presParOf" srcId="{61828AF6-D68B-6247-9F73-88269DC395E1}" destId="{AC11B0C0-F840-C643-88FB-A5F586249A0A}" srcOrd="0" destOrd="0" presId="urn:microsoft.com/office/officeart/2008/layout/LinedList"/>
    <dgm:cxn modelId="{3D95DB42-9AD1-3143-B531-5B8CD4197B10}" type="presParOf" srcId="{61828AF6-D68B-6247-9F73-88269DC395E1}" destId="{62C87349-191B-DD45-B98C-8CF78EE7FA61}" srcOrd="1" destOrd="0" presId="urn:microsoft.com/office/officeart/2008/layout/LinedList"/>
    <dgm:cxn modelId="{C6C4BBDC-8FE4-E641-A6EE-F528000FEB81}" type="presParOf" srcId="{61828AF6-D68B-6247-9F73-88269DC395E1}" destId="{F393546D-EA6D-DA40-968C-96C8A734071B}" srcOrd="2" destOrd="0" presId="urn:microsoft.com/office/officeart/2008/layout/LinedList"/>
    <dgm:cxn modelId="{1C948892-5175-9141-BB8D-F53EABB5A723}" type="presParOf" srcId="{EDA9A3F0-7588-F442-8A94-8EEF2A32A40A}" destId="{2F818E58-8F89-8244-A1EE-872C43C4A05A}" srcOrd="5" destOrd="0" presId="urn:microsoft.com/office/officeart/2008/layout/LinedList"/>
    <dgm:cxn modelId="{CB38DBED-1214-E44E-B13C-DACA223DA972}" type="presParOf" srcId="{EDA9A3F0-7588-F442-8A94-8EEF2A32A40A}" destId="{95FC7556-E83D-9A41-8AB5-40877ECFE85B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354B2B-29E6-C94F-9967-7665FD88C9C5}">
      <dsp:nvSpPr>
        <dsp:cNvPr id="0" name=""/>
        <dsp:cNvSpPr/>
      </dsp:nvSpPr>
      <dsp:spPr>
        <a:xfrm>
          <a:off x="3125" y="352"/>
          <a:ext cx="8461473" cy="933629"/>
        </a:xfrm>
        <a:prstGeom prst="roundRect">
          <a:avLst>
            <a:gd name="adj" fmla="val 10000"/>
          </a:avLst>
        </a:prstGeom>
        <a:solidFill>
          <a:srgbClr val="0033CC"/>
        </a:solidFill>
        <a:ln>
          <a:noFill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 smtClean="0">
              <a:latin typeface="Calibri"/>
              <a:cs typeface="Calibri"/>
            </a:rPr>
            <a:t>All this information now needs to be integrated into one document </a:t>
          </a:r>
          <a:endParaRPr lang="en-US" sz="2400" kern="1200" dirty="0">
            <a:latin typeface="Calibri"/>
            <a:cs typeface="Calibri"/>
          </a:endParaRPr>
        </a:p>
      </dsp:txBody>
      <dsp:txXfrm>
        <a:off x="30470" y="27697"/>
        <a:ext cx="8406783" cy="878939"/>
      </dsp:txXfrm>
    </dsp:sp>
    <dsp:sp modelId="{644062BF-A3DD-F043-9018-53FB75E9254C}">
      <dsp:nvSpPr>
        <dsp:cNvPr id="0" name=""/>
        <dsp:cNvSpPr/>
      </dsp:nvSpPr>
      <dsp:spPr>
        <a:xfrm>
          <a:off x="3125" y="1275159"/>
          <a:ext cx="4060207" cy="3258740"/>
        </a:xfrm>
        <a:prstGeom prst="roundRect">
          <a:avLst>
            <a:gd name="adj" fmla="val 10000"/>
          </a:avLst>
        </a:prstGeom>
        <a:solidFill>
          <a:schemeClr val="accent6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>
              <a:latin typeface="Calibri"/>
              <a:cs typeface="Calibri"/>
            </a:rPr>
            <a:t>The appointment of a consultant, specialist, academic, or a consultancy to act as a single author reporting to the Project Manager (e.g. Lake Chad SAP, Nubian Aquifer SAP</a:t>
          </a:r>
          <a:r>
            <a:rPr lang="en-GB" sz="2400" kern="1200" dirty="0" smtClean="0"/>
            <a:t>)</a:t>
          </a:r>
          <a:endParaRPr lang="en-US" sz="2400" kern="1200" dirty="0">
            <a:latin typeface="Calibri"/>
            <a:cs typeface="Calibri"/>
          </a:endParaRPr>
        </a:p>
      </dsp:txBody>
      <dsp:txXfrm>
        <a:off x="98570" y="1370604"/>
        <a:ext cx="3869317" cy="3067850"/>
      </dsp:txXfrm>
    </dsp:sp>
    <dsp:sp modelId="{564F9D56-E85A-EF43-A9BF-F248FB18894D}">
      <dsp:nvSpPr>
        <dsp:cNvPr id="0" name=""/>
        <dsp:cNvSpPr/>
      </dsp:nvSpPr>
      <dsp:spPr>
        <a:xfrm>
          <a:off x="4404391" y="1274807"/>
          <a:ext cx="4060207" cy="3258740"/>
        </a:xfrm>
        <a:prstGeom prst="roundRect">
          <a:avLst>
            <a:gd name="adj" fmla="val 10000"/>
          </a:avLst>
        </a:prstGeom>
        <a:solidFill>
          <a:schemeClr val="accent4">
            <a:lumMod val="7500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i="0" u="none" kern="1200" dirty="0" smtClean="0">
              <a:latin typeface="Calibri"/>
              <a:cs typeface="Calibri"/>
            </a:rPr>
            <a:t>Appointment of key SAP development team members to draft individual Chapters of the SAP, with an appointed Manager acting as a focal point reporting to the Project Manager (e.g. Black Sea SAP, Dnipro River Basin SAP, Rio de la Plata TDA</a:t>
          </a:r>
          <a:endParaRPr lang="en-US" sz="2400" i="0" u="none" kern="1200" dirty="0">
            <a:latin typeface="Calibri"/>
            <a:cs typeface="Calibri"/>
          </a:endParaRPr>
        </a:p>
      </dsp:txBody>
      <dsp:txXfrm>
        <a:off x="4499836" y="1370252"/>
        <a:ext cx="3869317" cy="30678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89208-ADD9-6244-9534-101722760FC7}">
      <dsp:nvSpPr>
        <dsp:cNvPr id="0" name=""/>
        <dsp:cNvSpPr/>
      </dsp:nvSpPr>
      <dsp:spPr>
        <a:xfrm>
          <a:off x="0" y="0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chemeClr val="bg2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203188-943C-AE44-8FC2-37530BE84C6D}">
      <dsp:nvSpPr>
        <dsp:cNvPr id="0" name=""/>
        <dsp:cNvSpPr/>
      </dsp:nvSpPr>
      <dsp:spPr>
        <a:xfrm>
          <a:off x="0" y="0"/>
          <a:ext cx="1744345" cy="2482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Calibri"/>
              <a:cs typeface="Calibri"/>
            </a:rPr>
            <a:t>Executive Summary</a:t>
          </a:r>
          <a:endParaRPr lang="en-US" sz="3000" kern="1200" dirty="0">
            <a:latin typeface="Calibri"/>
            <a:cs typeface="Calibri"/>
          </a:endParaRPr>
        </a:p>
      </dsp:txBody>
      <dsp:txXfrm>
        <a:off x="0" y="0"/>
        <a:ext cx="1744345" cy="2482849"/>
      </dsp:txXfrm>
    </dsp:sp>
    <dsp:sp modelId="{1CE252C7-32C7-7E4B-8534-CFFBE72B3C8A}">
      <dsp:nvSpPr>
        <dsp:cNvPr id="0" name=""/>
        <dsp:cNvSpPr/>
      </dsp:nvSpPr>
      <dsp:spPr>
        <a:xfrm>
          <a:off x="1875171" y="38794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100" kern="1200" dirty="0" smtClean="0">
              <a:latin typeface="Calibri"/>
              <a:cs typeface="Calibri"/>
            </a:rPr>
            <a:t>Decision makers will not read the entire document</a:t>
          </a:r>
          <a:endParaRPr lang="en-US" sz="2100" kern="1200" dirty="0" smtClean="0">
            <a:latin typeface="Calibri"/>
            <a:cs typeface="Calibri"/>
          </a:endParaRPr>
        </a:p>
      </dsp:txBody>
      <dsp:txXfrm>
        <a:off x="1875171" y="38794"/>
        <a:ext cx="6846554" cy="775890"/>
      </dsp:txXfrm>
    </dsp:sp>
    <dsp:sp modelId="{BD303936-CCCC-4D4C-8E32-23BAC7ED3816}">
      <dsp:nvSpPr>
        <dsp:cNvPr id="0" name=""/>
        <dsp:cNvSpPr/>
      </dsp:nvSpPr>
      <dsp:spPr>
        <a:xfrm>
          <a:off x="1744345" y="814685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ABF6F9-BCD2-904B-8B14-ADD3A22E2F65}">
      <dsp:nvSpPr>
        <dsp:cNvPr id="0" name=""/>
        <dsp:cNvSpPr/>
      </dsp:nvSpPr>
      <dsp:spPr>
        <a:xfrm>
          <a:off x="1875171" y="853479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100" kern="1200" dirty="0" smtClean="0">
              <a:latin typeface="Calibri"/>
              <a:cs typeface="Calibri"/>
            </a:rPr>
            <a:t>Concise and jargon-free </a:t>
          </a:r>
          <a:endParaRPr lang="en-US" sz="2100" kern="1200" dirty="0" smtClean="0">
            <a:latin typeface="Calibri"/>
            <a:cs typeface="Calibri"/>
          </a:endParaRPr>
        </a:p>
      </dsp:txBody>
      <dsp:txXfrm>
        <a:off x="1875171" y="853479"/>
        <a:ext cx="6846554" cy="775890"/>
      </dsp:txXfrm>
    </dsp:sp>
    <dsp:sp modelId="{AA69C44A-619A-3A4B-831D-9F24A871E2A9}">
      <dsp:nvSpPr>
        <dsp:cNvPr id="0" name=""/>
        <dsp:cNvSpPr/>
      </dsp:nvSpPr>
      <dsp:spPr>
        <a:xfrm>
          <a:off x="1744345" y="1629370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26779A1-561E-9643-AB38-BDF14D2DC7BC}">
      <dsp:nvSpPr>
        <dsp:cNvPr id="0" name=""/>
        <dsp:cNvSpPr/>
      </dsp:nvSpPr>
      <dsp:spPr>
        <a:xfrm>
          <a:off x="1875171" y="1668164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Calibri"/>
              <a:cs typeface="Calibri"/>
            </a:rPr>
            <a:t>A good executive summary will promote the SAP</a:t>
          </a:r>
          <a:endParaRPr lang="en-US" sz="2100" kern="1200" dirty="0">
            <a:latin typeface="Calibri"/>
            <a:cs typeface="Calibri"/>
          </a:endParaRPr>
        </a:p>
      </dsp:txBody>
      <dsp:txXfrm>
        <a:off x="1875171" y="1668164"/>
        <a:ext cx="6846554" cy="775890"/>
      </dsp:txXfrm>
    </dsp:sp>
    <dsp:sp modelId="{4B91BB66-32FE-D840-9D99-803BB01F9694}">
      <dsp:nvSpPr>
        <dsp:cNvPr id="0" name=""/>
        <dsp:cNvSpPr/>
      </dsp:nvSpPr>
      <dsp:spPr>
        <a:xfrm>
          <a:off x="1744345" y="2291654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40A9A4D-B00B-384C-89A7-8902E712B907}">
      <dsp:nvSpPr>
        <dsp:cNvPr id="0" name=""/>
        <dsp:cNvSpPr/>
      </dsp:nvSpPr>
      <dsp:spPr>
        <a:xfrm>
          <a:off x="0" y="2482850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C7360-30F5-4540-B2D4-DCFF1DC383AC}">
      <dsp:nvSpPr>
        <dsp:cNvPr id="0" name=""/>
        <dsp:cNvSpPr/>
      </dsp:nvSpPr>
      <dsp:spPr>
        <a:xfrm>
          <a:off x="0" y="2482850"/>
          <a:ext cx="1744345" cy="2482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Calibri"/>
              <a:cs typeface="Calibri"/>
            </a:rPr>
            <a:t>The main text</a:t>
          </a:r>
          <a:endParaRPr lang="en-US" sz="3000" kern="1200" dirty="0">
            <a:latin typeface="Calibri"/>
            <a:cs typeface="Calibri"/>
          </a:endParaRPr>
        </a:p>
      </dsp:txBody>
      <dsp:txXfrm>
        <a:off x="0" y="2482850"/>
        <a:ext cx="1744345" cy="2482849"/>
      </dsp:txXfrm>
    </dsp:sp>
    <dsp:sp modelId="{B02B5488-5536-1049-9D46-3353691D0987}">
      <dsp:nvSpPr>
        <dsp:cNvPr id="0" name=""/>
        <dsp:cNvSpPr/>
      </dsp:nvSpPr>
      <dsp:spPr>
        <a:xfrm>
          <a:off x="1875171" y="2521644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Calibri"/>
              <a:cs typeface="Calibri"/>
            </a:rPr>
            <a:t>Keep it coherent and concise - an overly long document will be difficult to navigate and interpret</a:t>
          </a:r>
          <a:endParaRPr lang="en-US" sz="2100" kern="1200" dirty="0">
            <a:latin typeface="Calibri"/>
            <a:cs typeface="Calibri"/>
          </a:endParaRPr>
        </a:p>
      </dsp:txBody>
      <dsp:txXfrm>
        <a:off x="1875171" y="2521644"/>
        <a:ext cx="6846554" cy="775890"/>
      </dsp:txXfrm>
    </dsp:sp>
    <dsp:sp modelId="{DF897684-BF57-C646-B358-169CE8D1FAC3}">
      <dsp:nvSpPr>
        <dsp:cNvPr id="0" name=""/>
        <dsp:cNvSpPr/>
      </dsp:nvSpPr>
      <dsp:spPr>
        <a:xfrm>
          <a:off x="1744345" y="3297535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9C5CB6B-5B77-1E43-80BD-506C72CF067B}">
      <dsp:nvSpPr>
        <dsp:cNvPr id="0" name=""/>
        <dsp:cNvSpPr/>
      </dsp:nvSpPr>
      <dsp:spPr>
        <a:xfrm>
          <a:off x="1875171" y="3336329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Calibri"/>
              <a:cs typeface="Calibri"/>
            </a:rPr>
            <a:t>Don’t present too much text or equally too many figures and tables</a:t>
          </a:r>
          <a:endParaRPr lang="en-US" sz="2100" kern="1200" dirty="0">
            <a:latin typeface="Calibri"/>
            <a:cs typeface="Calibri"/>
          </a:endParaRPr>
        </a:p>
      </dsp:txBody>
      <dsp:txXfrm>
        <a:off x="1875171" y="3336329"/>
        <a:ext cx="6846554" cy="775890"/>
      </dsp:txXfrm>
    </dsp:sp>
    <dsp:sp modelId="{64DD9611-CFD8-8F49-A5BC-CB1888B393D9}">
      <dsp:nvSpPr>
        <dsp:cNvPr id="0" name=""/>
        <dsp:cNvSpPr/>
      </dsp:nvSpPr>
      <dsp:spPr>
        <a:xfrm>
          <a:off x="1744345" y="4112220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73B8DEC-342F-FD40-8660-6FD6CAC7C7EE}">
      <dsp:nvSpPr>
        <dsp:cNvPr id="0" name=""/>
        <dsp:cNvSpPr/>
      </dsp:nvSpPr>
      <dsp:spPr>
        <a:xfrm>
          <a:off x="1875171" y="4151014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80010" bIns="80010" numCol="1" spcCol="1270" anchor="t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100" kern="1200" dirty="0" smtClean="0">
              <a:latin typeface="Calibri"/>
              <a:cs typeface="Calibri"/>
            </a:rPr>
            <a:t>Supporting data (either figures or tables) can be presented in separate Annexes</a:t>
          </a:r>
          <a:endParaRPr lang="en-US" sz="2100" kern="1200" dirty="0">
            <a:latin typeface="Calibri"/>
            <a:cs typeface="Calibri"/>
          </a:endParaRPr>
        </a:p>
      </dsp:txBody>
      <dsp:txXfrm>
        <a:off x="1875171" y="4151014"/>
        <a:ext cx="6846554" cy="775890"/>
      </dsp:txXfrm>
    </dsp:sp>
    <dsp:sp modelId="{74B8F252-7D05-9546-BB32-F05A8EC103B3}">
      <dsp:nvSpPr>
        <dsp:cNvPr id="0" name=""/>
        <dsp:cNvSpPr/>
      </dsp:nvSpPr>
      <dsp:spPr>
        <a:xfrm>
          <a:off x="1744345" y="4926905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89208-ADD9-6244-9534-101722760FC7}">
      <dsp:nvSpPr>
        <dsp:cNvPr id="0" name=""/>
        <dsp:cNvSpPr/>
      </dsp:nvSpPr>
      <dsp:spPr>
        <a:xfrm>
          <a:off x="0" y="0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203188-943C-AE44-8FC2-37530BE84C6D}">
      <dsp:nvSpPr>
        <dsp:cNvPr id="0" name=""/>
        <dsp:cNvSpPr/>
      </dsp:nvSpPr>
      <dsp:spPr>
        <a:xfrm>
          <a:off x="0" y="0"/>
          <a:ext cx="1744345" cy="2482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Calibri"/>
              <a:cs typeface="Calibri"/>
            </a:rPr>
            <a:t>Language</a:t>
          </a:r>
          <a:endParaRPr lang="en-US" sz="3000" kern="1200" dirty="0">
            <a:latin typeface="Calibri"/>
            <a:cs typeface="Calibri"/>
          </a:endParaRPr>
        </a:p>
      </dsp:txBody>
      <dsp:txXfrm>
        <a:off x="0" y="0"/>
        <a:ext cx="1744345" cy="2482849"/>
      </dsp:txXfrm>
    </dsp:sp>
    <dsp:sp modelId="{1CE252C7-32C7-7E4B-8534-CFFBE72B3C8A}">
      <dsp:nvSpPr>
        <dsp:cNvPr id="0" name=""/>
        <dsp:cNvSpPr/>
      </dsp:nvSpPr>
      <dsp:spPr>
        <a:xfrm>
          <a:off x="1875171" y="38794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kern="1200" dirty="0" smtClean="0">
              <a:latin typeface="Calibri"/>
              <a:cs typeface="Calibri"/>
            </a:rPr>
            <a:t>Generally, SAPs are written in the predominant UN language for the region</a:t>
          </a:r>
          <a:endParaRPr lang="en-US" sz="2000" kern="1200" dirty="0" smtClean="0">
            <a:latin typeface="Calibri"/>
            <a:cs typeface="Calibri"/>
          </a:endParaRPr>
        </a:p>
      </dsp:txBody>
      <dsp:txXfrm>
        <a:off x="1875171" y="38794"/>
        <a:ext cx="6846554" cy="775890"/>
      </dsp:txXfrm>
    </dsp:sp>
    <dsp:sp modelId="{BD303936-CCCC-4D4C-8E32-23BAC7ED3816}">
      <dsp:nvSpPr>
        <dsp:cNvPr id="0" name=""/>
        <dsp:cNvSpPr/>
      </dsp:nvSpPr>
      <dsp:spPr>
        <a:xfrm>
          <a:off x="1744345" y="814685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ABF6F9-BCD2-904B-8B14-ADD3A22E2F65}">
      <dsp:nvSpPr>
        <dsp:cNvPr id="0" name=""/>
        <dsp:cNvSpPr/>
      </dsp:nvSpPr>
      <dsp:spPr>
        <a:xfrm>
          <a:off x="1875171" y="853479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2000" kern="1200" dirty="0" smtClean="0">
              <a:latin typeface="Calibri"/>
              <a:cs typeface="Calibri"/>
            </a:rPr>
            <a:t>If the SAP is not written in English, it is likely a translation will be needed</a:t>
          </a:r>
          <a:endParaRPr lang="en-US" sz="2000" kern="1200" dirty="0" smtClean="0">
            <a:latin typeface="Calibri"/>
            <a:cs typeface="Calibri"/>
          </a:endParaRPr>
        </a:p>
      </dsp:txBody>
      <dsp:txXfrm>
        <a:off x="1875171" y="853479"/>
        <a:ext cx="6846554" cy="775890"/>
      </dsp:txXfrm>
    </dsp:sp>
    <dsp:sp modelId="{AA69C44A-619A-3A4B-831D-9F24A871E2A9}">
      <dsp:nvSpPr>
        <dsp:cNvPr id="0" name=""/>
        <dsp:cNvSpPr/>
      </dsp:nvSpPr>
      <dsp:spPr>
        <a:xfrm>
          <a:off x="1744345" y="1629370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26779A1-561E-9643-AB38-BDF14D2DC7BC}">
      <dsp:nvSpPr>
        <dsp:cNvPr id="0" name=""/>
        <dsp:cNvSpPr/>
      </dsp:nvSpPr>
      <dsp:spPr>
        <a:xfrm>
          <a:off x="1875171" y="1668164"/>
          <a:ext cx="6846554" cy="7758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/>
              <a:cs typeface="Calibri"/>
            </a:rPr>
            <a:t>Useful to hire a native English expert to fully edit the translated document </a:t>
          </a:r>
          <a:endParaRPr lang="en-US" sz="2000" kern="1200" dirty="0">
            <a:latin typeface="Calibri"/>
            <a:cs typeface="Calibri"/>
          </a:endParaRPr>
        </a:p>
      </dsp:txBody>
      <dsp:txXfrm>
        <a:off x="1875171" y="1668164"/>
        <a:ext cx="6846554" cy="775890"/>
      </dsp:txXfrm>
    </dsp:sp>
    <dsp:sp modelId="{4B91BB66-32FE-D840-9D99-803BB01F9694}">
      <dsp:nvSpPr>
        <dsp:cNvPr id="0" name=""/>
        <dsp:cNvSpPr/>
      </dsp:nvSpPr>
      <dsp:spPr>
        <a:xfrm>
          <a:off x="1744345" y="2291654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40A9A4D-B00B-384C-89A7-8902E712B907}">
      <dsp:nvSpPr>
        <dsp:cNvPr id="0" name=""/>
        <dsp:cNvSpPr/>
      </dsp:nvSpPr>
      <dsp:spPr>
        <a:xfrm>
          <a:off x="0" y="2482850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C7360-30F5-4540-B2D4-DCFF1DC383AC}">
      <dsp:nvSpPr>
        <dsp:cNvPr id="0" name=""/>
        <dsp:cNvSpPr/>
      </dsp:nvSpPr>
      <dsp:spPr>
        <a:xfrm>
          <a:off x="0" y="2482850"/>
          <a:ext cx="1744345" cy="24828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>
              <a:latin typeface="Calibri"/>
              <a:cs typeface="Calibri"/>
            </a:rPr>
            <a:t>SAP for decision - makers</a:t>
          </a:r>
        </a:p>
      </dsp:txBody>
      <dsp:txXfrm>
        <a:off x="0" y="2482850"/>
        <a:ext cx="1744345" cy="2482849"/>
      </dsp:txXfrm>
    </dsp:sp>
    <dsp:sp modelId="{B02B5488-5536-1049-9D46-3353691D0987}">
      <dsp:nvSpPr>
        <dsp:cNvPr id="0" name=""/>
        <dsp:cNvSpPr/>
      </dsp:nvSpPr>
      <dsp:spPr>
        <a:xfrm>
          <a:off x="1875171" y="2540556"/>
          <a:ext cx="6846554" cy="1154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/>
              <a:cs typeface="Calibri"/>
            </a:rPr>
            <a:t>A shortened version of the full SAP can also be produced. </a:t>
          </a:r>
        </a:p>
      </dsp:txBody>
      <dsp:txXfrm>
        <a:off x="1875171" y="2540556"/>
        <a:ext cx="6846554" cy="1154137"/>
      </dsp:txXfrm>
    </dsp:sp>
    <dsp:sp modelId="{DF897684-BF57-C646-B358-169CE8D1FAC3}">
      <dsp:nvSpPr>
        <dsp:cNvPr id="0" name=""/>
        <dsp:cNvSpPr/>
      </dsp:nvSpPr>
      <dsp:spPr>
        <a:xfrm>
          <a:off x="1744345" y="3186691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9C5CB6B-5B77-1E43-80BD-506C72CF067B}">
      <dsp:nvSpPr>
        <dsp:cNvPr id="0" name=""/>
        <dsp:cNvSpPr/>
      </dsp:nvSpPr>
      <dsp:spPr>
        <a:xfrm>
          <a:off x="1875171" y="3384231"/>
          <a:ext cx="6846554" cy="11541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 smtClean="0">
              <a:latin typeface="Calibri"/>
              <a:cs typeface="Calibri"/>
            </a:rPr>
            <a:t>It provides a long executive summary, together with visuals and graphics summarising how the SAP will benefit the water system and the participating countries.</a:t>
          </a:r>
          <a:endParaRPr lang="en-US" sz="2000" kern="1200" dirty="0">
            <a:latin typeface="Calibri"/>
            <a:cs typeface="Calibri"/>
          </a:endParaRPr>
        </a:p>
      </dsp:txBody>
      <dsp:txXfrm>
        <a:off x="1875171" y="3384231"/>
        <a:ext cx="6846554" cy="1154137"/>
      </dsp:txXfrm>
    </dsp:sp>
    <dsp:sp modelId="{64DD9611-CFD8-8F49-A5BC-CB1888B393D9}">
      <dsp:nvSpPr>
        <dsp:cNvPr id="0" name=""/>
        <dsp:cNvSpPr/>
      </dsp:nvSpPr>
      <dsp:spPr>
        <a:xfrm>
          <a:off x="1744345" y="4436635"/>
          <a:ext cx="6977380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789208-ADD9-6244-9534-101722760FC7}">
      <dsp:nvSpPr>
        <dsp:cNvPr id="0" name=""/>
        <dsp:cNvSpPr/>
      </dsp:nvSpPr>
      <dsp:spPr>
        <a:xfrm>
          <a:off x="0" y="3460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203188-943C-AE44-8FC2-37530BE84C6D}">
      <dsp:nvSpPr>
        <dsp:cNvPr id="0" name=""/>
        <dsp:cNvSpPr/>
      </dsp:nvSpPr>
      <dsp:spPr>
        <a:xfrm>
          <a:off x="0" y="3460"/>
          <a:ext cx="3092252" cy="128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kern="1200" dirty="0" smtClean="0">
              <a:latin typeface="Calibri"/>
              <a:cs typeface="Calibri"/>
            </a:rPr>
            <a:t>Content List</a:t>
          </a:r>
          <a:endParaRPr lang="en-US" sz="2800" kern="1200" dirty="0">
            <a:latin typeface="Calibri"/>
            <a:cs typeface="Calibri"/>
          </a:endParaRPr>
        </a:p>
      </dsp:txBody>
      <dsp:txXfrm>
        <a:off x="0" y="3460"/>
        <a:ext cx="3092252" cy="1282644"/>
      </dsp:txXfrm>
    </dsp:sp>
    <dsp:sp modelId="{1CE252C7-32C7-7E4B-8534-CFFBE72B3C8A}">
      <dsp:nvSpPr>
        <dsp:cNvPr id="0" name=""/>
        <dsp:cNvSpPr/>
      </dsp:nvSpPr>
      <dsp:spPr>
        <a:xfrm>
          <a:off x="3197782" y="12478"/>
          <a:ext cx="5522709" cy="40184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kern="1200" dirty="0" smtClean="0">
              <a:latin typeface="Calibri"/>
              <a:cs typeface="Calibri"/>
            </a:rPr>
            <a:t>Provide a Content List and a Glossary of all terms employed</a:t>
          </a:r>
          <a:endParaRPr lang="en-US" sz="1800" kern="1200" dirty="0" smtClean="0">
            <a:latin typeface="Calibri"/>
            <a:cs typeface="Calibri"/>
          </a:endParaRPr>
        </a:p>
      </dsp:txBody>
      <dsp:txXfrm>
        <a:off x="3197782" y="12478"/>
        <a:ext cx="5522709" cy="401845"/>
      </dsp:txXfrm>
    </dsp:sp>
    <dsp:sp modelId="{BD303936-CCCC-4D4C-8E32-23BAC7ED3816}">
      <dsp:nvSpPr>
        <dsp:cNvPr id="0" name=""/>
        <dsp:cNvSpPr/>
      </dsp:nvSpPr>
      <dsp:spPr>
        <a:xfrm>
          <a:off x="3092252" y="719124"/>
          <a:ext cx="56282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50ABF6F9-BCD2-904B-8B14-ADD3A22E2F65}">
      <dsp:nvSpPr>
        <dsp:cNvPr id="0" name=""/>
        <dsp:cNvSpPr/>
      </dsp:nvSpPr>
      <dsp:spPr>
        <a:xfrm>
          <a:off x="3198997" y="690042"/>
          <a:ext cx="5522709" cy="85239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800" kern="1200" dirty="0" smtClean="0">
              <a:latin typeface="Calibri"/>
              <a:cs typeface="Calibri"/>
            </a:rPr>
            <a:t>Make sure the pages are numbered and the content list numbering corresponds with the page numbering – this is a common and annoying mistake.</a:t>
          </a:r>
          <a:endParaRPr lang="en-US" sz="1800" kern="1200" dirty="0" smtClean="0">
            <a:latin typeface="Calibri"/>
            <a:cs typeface="Calibri"/>
          </a:endParaRPr>
        </a:p>
      </dsp:txBody>
      <dsp:txXfrm>
        <a:off x="3198997" y="690042"/>
        <a:ext cx="5522709" cy="852392"/>
      </dsp:txXfrm>
    </dsp:sp>
    <dsp:sp modelId="{AA69C44A-619A-3A4B-831D-9F24A871E2A9}">
      <dsp:nvSpPr>
        <dsp:cNvPr id="0" name=""/>
        <dsp:cNvSpPr/>
      </dsp:nvSpPr>
      <dsp:spPr>
        <a:xfrm>
          <a:off x="3092252" y="1275734"/>
          <a:ext cx="56282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40A9A4D-B00B-384C-89A7-8902E712B907}">
      <dsp:nvSpPr>
        <dsp:cNvPr id="0" name=""/>
        <dsp:cNvSpPr/>
      </dsp:nvSpPr>
      <dsp:spPr>
        <a:xfrm>
          <a:off x="0" y="1675361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0C7360-30F5-4540-B2D4-DCFF1DC383AC}">
      <dsp:nvSpPr>
        <dsp:cNvPr id="0" name=""/>
        <dsp:cNvSpPr/>
      </dsp:nvSpPr>
      <dsp:spPr>
        <a:xfrm>
          <a:off x="0" y="1755975"/>
          <a:ext cx="3092247" cy="128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Technical Reports</a:t>
          </a:r>
        </a:p>
      </dsp:txBody>
      <dsp:txXfrm>
        <a:off x="0" y="1755975"/>
        <a:ext cx="3092247" cy="1282644"/>
      </dsp:txXfrm>
    </dsp:sp>
    <dsp:sp modelId="{B02B5488-5536-1049-9D46-3353691D0987}">
      <dsp:nvSpPr>
        <dsp:cNvPr id="0" name=""/>
        <dsp:cNvSpPr/>
      </dsp:nvSpPr>
      <dsp:spPr>
        <a:xfrm>
          <a:off x="3197649" y="1826892"/>
          <a:ext cx="5516023" cy="4460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alibri"/>
              <a:cs typeface="Calibri"/>
            </a:rPr>
            <a:t>Complex technical reports should be published separately or as annexes.</a:t>
          </a:r>
        </a:p>
      </dsp:txBody>
      <dsp:txXfrm>
        <a:off x="3197649" y="1826892"/>
        <a:ext cx="5516023" cy="446090"/>
      </dsp:txXfrm>
    </dsp:sp>
    <dsp:sp modelId="{DF897684-BF57-C646-B358-169CE8D1FAC3}">
      <dsp:nvSpPr>
        <dsp:cNvPr id="0" name=""/>
        <dsp:cNvSpPr/>
      </dsp:nvSpPr>
      <dsp:spPr>
        <a:xfrm>
          <a:off x="3092247" y="1902911"/>
          <a:ext cx="5621424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72C19F9-E474-0F40-BED3-CD83C6CBC117}">
      <dsp:nvSpPr>
        <dsp:cNvPr id="0" name=""/>
        <dsp:cNvSpPr/>
      </dsp:nvSpPr>
      <dsp:spPr>
        <a:xfrm>
          <a:off x="0" y="2526769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D3D4C59-C3D8-E84A-81BB-5F474C13B433}">
      <dsp:nvSpPr>
        <dsp:cNvPr id="0" name=""/>
        <dsp:cNvSpPr/>
      </dsp:nvSpPr>
      <dsp:spPr>
        <a:xfrm>
          <a:off x="0" y="2609293"/>
          <a:ext cx="3092252" cy="87268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Acknowledgements</a:t>
          </a:r>
          <a:endParaRPr lang="en-US" sz="2800" kern="1200" dirty="0">
            <a:latin typeface="Calibri"/>
            <a:cs typeface="Calibri"/>
          </a:endParaRPr>
        </a:p>
      </dsp:txBody>
      <dsp:txXfrm>
        <a:off x="0" y="2609293"/>
        <a:ext cx="3092252" cy="872685"/>
      </dsp:txXfrm>
    </dsp:sp>
    <dsp:sp modelId="{6819C1D9-D768-9148-BDE1-394958F13C91}">
      <dsp:nvSpPr>
        <dsp:cNvPr id="0" name=""/>
        <dsp:cNvSpPr/>
      </dsp:nvSpPr>
      <dsp:spPr>
        <a:xfrm>
          <a:off x="3198997" y="2618284"/>
          <a:ext cx="5522709" cy="9825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>
              <a:latin typeface="Calibri"/>
              <a:cs typeface="Calibri"/>
            </a:rPr>
            <a:t>Include a full list of contributing specialists, and annexes containing lists of identified stakeholders.</a:t>
          </a:r>
          <a:endParaRPr lang="en-US" sz="1800" kern="1200" dirty="0">
            <a:latin typeface="Calibri"/>
            <a:cs typeface="Calibri"/>
          </a:endParaRPr>
        </a:p>
      </dsp:txBody>
      <dsp:txXfrm>
        <a:off x="3198997" y="2618284"/>
        <a:ext cx="5522709" cy="982582"/>
      </dsp:txXfrm>
    </dsp:sp>
    <dsp:sp modelId="{9FB37499-C652-134A-9E61-74AB04EB4588}">
      <dsp:nvSpPr>
        <dsp:cNvPr id="0" name=""/>
        <dsp:cNvSpPr/>
      </dsp:nvSpPr>
      <dsp:spPr>
        <a:xfrm>
          <a:off x="3092252" y="3226117"/>
          <a:ext cx="56282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F178D34F-49FC-9E42-8587-CE417FACC10B}">
      <dsp:nvSpPr>
        <dsp:cNvPr id="0" name=""/>
        <dsp:cNvSpPr/>
      </dsp:nvSpPr>
      <dsp:spPr>
        <a:xfrm>
          <a:off x="0" y="3323995"/>
          <a:ext cx="8721726" cy="0"/>
        </a:xfrm>
        <a:prstGeom prst="line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hade val="40000"/>
                <a:alpha val="100000"/>
                <a:satMod val="150000"/>
                <a:lumMod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  <a:ln w="28575" cap="flat" cmpd="sng" algn="ctr">
          <a:solidFill>
            <a:srgbClr val="0033CC"/>
          </a:solidFill>
          <a:prstDash val="solid"/>
        </a:ln>
        <a:effectLst>
          <a:innerShdw blurRad="50800" dist="25400" dir="13500000">
            <a:srgbClr val="FFFFFF">
              <a:alpha val="75000"/>
            </a:srgbClr>
          </a:innerShdw>
          <a:outerShdw blurRad="63500" dist="25400" dir="5400000" rotWithShape="0">
            <a:srgbClr val="808080">
              <a:alpha val="7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FE483CC-E87A-8E45-AAF2-6EF33664FDA3}">
      <dsp:nvSpPr>
        <dsp:cNvPr id="0" name=""/>
        <dsp:cNvSpPr/>
      </dsp:nvSpPr>
      <dsp:spPr>
        <a:xfrm>
          <a:off x="0" y="3683055"/>
          <a:ext cx="3092252" cy="128264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>
              <a:latin typeface="Calibri"/>
              <a:cs typeface="Calibri"/>
            </a:rPr>
            <a:t>Approximate size</a:t>
          </a:r>
          <a:endParaRPr lang="en-US" sz="2800" kern="1200" dirty="0">
            <a:latin typeface="Calibri"/>
            <a:cs typeface="Calibri"/>
          </a:endParaRPr>
        </a:p>
      </dsp:txBody>
      <dsp:txXfrm>
        <a:off x="0" y="3683055"/>
        <a:ext cx="3092252" cy="1282644"/>
      </dsp:txXfrm>
    </dsp:sp>
    <dsp:sp modelId="{61295596-591F-BE44-88AD-1CF0F071ECBD}">
      <dsp:nvSpPr>
        <dsp:cNvPr id="0" name=""/>
        <dsp:cNvSpPr/>
      </dsp:nvSpPr>
      <dsp:spPr>
        <a:xfrm>
          <a:off x="3197782" y="3366497"/>
          <a:ext cx="5522709" cy="596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cs typeface="Calibri"/>
            </a:rPr>
            <a:t>The size of the SAP will vary from project to project and from water type to water type. </a:t>
          </a:r>
          <a:endParaRPr lang="en-US" sz="1800" kern="1200" dirty="0"/>
        </a:p>
      </dsp:txBody>
      <dsp:txXfrm>
        <a:off x="3197782" y="3366497"/>
        <a:ext cx="5522709" cy="596229"/>
      </dsp:txXfrm>
    </dsp:sp>
    <dsp:sp modelId="{4AAC25F3-D8E1-C34E-8CC3-B0006176EC9C}">
      <dsp:nvSpPr>
        <dsp:cNvPr id="0" name=""/>
        <dsp:cNvSpPr/>
      </dsp:nvSpPr>
      <dsp:spPr>
        <a:xfrm>
          <a:off x="3093487" y="4127836"/>
          <a:ext cx="56282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62C87349-191B-DD45-B98C-8CF78EE7FA61}">
      <dsp:nvSpPr>
        <dsp:cNvPr id="0" name=""/>
        <dsp:cNvSpPr/>
      </dsp:nvSpPr>
      <dsp:spPr>
        <a:xfrm>
          <a:off x="3185080" y="4132234"/>
          <a:ext cx="5522709" cy="59622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>
              <a:latin typeface="Calibri"/>
              <a:cs typeface="Calibri"/>
            </a:rPr>
            <a:t>Typically it should be between 80 and 150 pages (plus annexes)</a:t>
          </a:r>
          <a:endParaRPr lang="en-US" sz="1800" kern="1200" dirty="0"/>
        </a:p>
      </dsp:txBody>
      <dsp:txXfrm>
        <a:off x="3185080" y="4132234"/>
        <a:ext cx="5522709" cy="596229"/>
      </dsp:txXfrm>
    </dsp:sp>
    <dsp:sp modelId="{2F818E58-8F89-8244-A1EE-872C43C4A05A}">
      <dsp:nvSpPr>
        <dsp:cNvPr id="0" name=""/>
        <dsp:cNvSpPr/>
      </dsp:nvSpPr>
      <dsp:spPr>
        <a:xfrm>
          <a:off x="3092252" y="4931676"/>
          <a:ext cx="5628238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rgbClr val="FFFFFF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67CFC1-58D9-5040-8EC7-A16E0318A14D}" type="datetimeFigureOut">
              <a:rPr lang="en-US" smtClean="0"/>
              <a:t>24/08/2012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815C52-6EBD-954E-AD32-B3884FEE2B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01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07FF642-FE2B-5B46-AAB1-E2C5739D1372}" type="datetime1">
              <a:rPr lang="en-US"/>
              <a:pPr>
                <a:defRPr/>
              </a:pPr>
              <a:t>24/08/2012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ＭＳ Ｐゴシック" charset="-128"/>
                <a:cs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6E40341-FEA8-7047-996E-223BBE8FE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266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rgbClr val="14C5D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857" y="228600"/>
            <a:ext cx="4038600" cy="1346200"/>
          </a:xfrm>
        </p:spPr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GB" dirty="0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1856" y="4635501"/>
            <a:ext cx="6467243" cy="1419784"/>
          </a:xfrm>
        </p:spPr>
        <p:txBody>
          <a:bodyPr anchor="ctr">
            <a:normAutofit/>
          </a:bodyPr>
          <a:lstStyle>
            <a:lvl1pPr marL="0" indent="0" algn="l">
              <a:spcBef>
                <a:spcPts val="300"/>
              </a:spcBef>
              <a:buNone/>
              <a:defRPr sz="3600">
                <a:solidFill>
                  <a:srgbClr val="003399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 smtClean="0"/>
              <a:t>Click to edit Master subtitle style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9868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0575" y="2795588"/>
            <a:ext cx="7556500" cy="1368000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8502650" y="2792413"/>
            <a:ext cx="641350" cy="1343025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8359775" y="2792413"/>
            <a:ext cx="92075" cy="1343025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92100" y="2801937"/>
            <a:ext cx="498475" cy="1368000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3650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210550" y="290513"/>
            <a:ext cx="641350" cy="1343025"/>
          </a:xfrm>
          <a:prstGeom prst="rect">
            <a:avLst/>
          </a:prstGeom>
          <a:solidFill>
            <a:srgbClr val="3366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defTabSz="914400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3838" y="228600"/>
            <a:ext cx="26035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n-GB" sz="3600" b="1" smtClean="0">
                <a:solidFill>
                  <a:srgbClr val="72AE00"/>
                </a:solidFill>
                <a:latin typeface="Rockwell" charset="0"/>
              </a:rPr>
              <a:t>+</a:t>
            </a:r>
          </a:p>
        </p:txBody>
      </p:sp>
      <p:sp>
        <p:nvSpPr>
          <p:cNvPr id="6" name="Rectangle 5"/>
          <p:cNvSpPr/>
          <p:nvPr/>
        </p:nvSpPr>
        <p:spPr>
          <a:xfrm>
            <a:off x="8067675" y="290513"/>
            <a:ext cx="92075" cy="1343025"/>
          </a:xfrm>
          <a:prstGeom prst="rect">
            <a:avLst/>
          </a:prstGeom>
          <a:solidFill>
            <a:srgbClr val="65C4D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/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558800" y="296863"/>
            <a:ext cx="7429500" cy="1052512"/>
          </a:xfrm>
          <a:prstGeom prst="rect">
            <a:avLst/>
          </a:prstGeom>
          <a:solidFill>
            <a:srgbClr val="14C5D0">
              <a:alpha val="7000"/>
            </a:srgbClr>
          </a:solidFill>
          <a:ln>
            <a:noFill/>
          </a:ln>
          <a:extLst/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endParaRPr lang="en-US" sz="3600" b="1" smtClean="0">
              <a:latin typeface="Rockwel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300038"/>
            <a:ext cx="498475" cy="1050925"/>
          </a:xfrm>
          <a:prstGeom prst="rect">
            <a:avLst/>
          </a:prstGeom>
          <a:solidFill>
            <a:srgbClr val="0033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rgbClr val="FFFFFF"/>
              </a:solidFill>
              <a:ea typeface="ＭＳ Ｐゴシック" charset="-128"/>
              <a:cs typeface="ＭＳ Ｐゴシック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11294"/>
            <a:ext cx="7559487" cy="1025302"/>
          </a:xfrm>
        </p:spPr>
        <p:txBody>
          <a:bodyPr/>
          <a:lstStyle/>
          <a:p>
            <a:r>
              <a:rPr lang="en-GB" dirty="0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buClr>
                <a:srgbClr val="003399"/>
              </a:buClr>
              <a:defRPr>
                <a:solidFill>
                  <a:srgbClr val="000000"/>
                </a:solidFill>
              </a:defRPr>
            </a:lvl1pPr>
            <a:lvl2pPr marL="533400" indent="-304800">
              <a:buClr>
                <a:srgbClr val="65C4D2"/>
              </a:buClr>
              <a:defRPr>
                <a:solidFill>
                  <a:srgbClr val="000000"/>
                </a:solidFill>
              </a:defRPr>
            </a:lvl2pPr>
            <a:lvl3pPr marL="723900" indent="-266700">
              <a:buClr>
                <a:srgbClr val="66CCFF"/>
              </a:buClr>
              <a:defRPr>
                <a:solidFill>
                  <a:srgbClr val="000000"/>
                </a:solidFill>
              </a:defRPr>
            </a:lvl3pPr>
            <a:lvl4pPr marL="901700" indent="-228600">
              <a:buClr>
                <a:srgbClr val="0000FF"/>
              </a:buClr>
              <a:defRPr>
                <a:solidFill>
                  <a:srgbClr val="000000"/>
                </a:solidFill>
              </a:defRPr>
            </a:lvl4pPr>
          </a:lstStyle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433440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28600" marR="0" lvl="0" indent="-2286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8000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Click to edit Master text styles</a:t>
            </a:r>
          </a:p>
          <a:p>
            <a:pPr marL="457200" marR="0" lvl="1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3399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Second level</a:t>
            </a:r>
          </a:p>
          <a:p>
            <a:pPr marL="685800" marR="0" lvl="2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72F300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2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Third level</a:t>
            </a:r>
          </a:p>
          <a:p>
            <a:pPr marL="914400" marR="0" lvl="3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Wingdings" charset="0"/>
              <a:buChar char="n"/>
              <a:tabLst/>
              <a:defRPr/>
            </a:pPr>
            <a:r>
              <a:rPr kumimoji="0" lang="en-GB" sz="1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595959"/>
                </a:solidFill>
                <a:effectLst/>
                <a:uLnTx/>
                <a:uFillTx/>
                <a:latin typeface="Calibri"/>
                <a:ea typeface="ＭＳ Ｐゴシック" charset="-128"/>
                <a:cs typeface="Calibri"/>
              </a:rPr>
              <a:t> 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Rockwell" charset="0"/>
              </a:defRPr>
            </a:lvl1pPr>
          </a:lstStyle>
          <a:p>
            <a:pPr>
              <a:defRPr/>
            </a:pPr>
            <a:fld id="{3504349E-0B1A-9F4C-979F-AE93451090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9" r:id="rId2"/>
    <p:sldLayoutId id="2147483718" r:id="rId3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 kern="1200">
          <a:solidFill>
            <a:srgbClr val="000000"/>
          </a:solidFill>
          <a:latin typeface="Calibri"/>
          <a:ea typeface="ＭＳ Ｐゴシック" charset="-128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Calibri" charset="0"/>
          <a:ea typeface="ＭＳ Ｐゴシック" charset="-128"/>
          <a:cs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0000"/>
          </a:solidFill>
          <a:latin typeface="Calibri" charset="0"/>
          <a:ea typeface="ＭＳ Ｐゴシック" charset="-128"/>
        </a:defRPr>
      </a:lvl9pPr>
    </p:titleStyle>
    <p:bodyStyle>
      <a:lvl1pPr marL="228600" marR="0" indent="-228600" algn="l" defTabSz="914400" rtl="0" eaLnBrk="0" fontAlgn="base" latinLnBrk="0" hangingPunct="0">
        <a:lnSpc>
          <a:spcPct val="100000"/>
        </a:lnSpc>
        <a:spcBef>
          <a:spcPts val="2000"/>
        </a:spcBef>
        <a:spcAft>
          <a:spcPct val="0"/>
        </a:spcAft>
        <a:buClr>
          <a:srgbClr val="008000"/>
        </a:buClr>
        <a:buSzPct val="75000"/>
        <a:buFont typeface="Wingdings" charset="0"/>
        <a:buChar char="n"/>
        <a:tabLst/>
        <a:defRPr sz="28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1pPr>
      <a:lvl2pPr marL="4572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3399"/>
        </a:buClr>
        <a:buSzPct val="75000"/>
        <a:buFont typeface="Wingdings" charset="0"/>
        <a:buChar char="n"/>
        <a:tabLst/>
        <a:defRPr sz="24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2pPr>
      <a:lvl3pPr marL="6858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72F300"/>
        </a:buClr>
        <a:buSzPct val="75000"/>
        <a:buFont typeface="Wingdings" charset="0"/>
        <a:buChar char="n"/>
        <a:tabLst/>
        <a:defRPr sz="2000" kern="1200">
          <a:solidFill>
            <a:srgbClr val="595959"/>
          </a:solidFill>
          <a:latin typeface="Calibri"/>
          <a:ea typeface="ＭＳ Ｐゴシック" charset="-128"/>
          <a:cs typeface="Calibri"/>
        </a:defRPr>
      </a:lvl3pPr>
      <a:lvl4pPr marL="914400" marR="0" indent="-228600" algn="l" defTabSz="914400" rtl="0" eaLnBrk="0" fontAlgn="base" latinLnBrk="0" hangingPunct="0">
        <a:lnSpc>
          <a:spcPct val="100000"/>
        </a:lnSpc>
        <a:spcBef>
          <a:spcPts val="600"/>
        </a:spcBef>
        <a:spcAft>
          <a:spcPct val="0"/>
        </a:spcAft>
        <a:buClr>
          <a:srgbClr val="0000FF"/>
        </a:buClr>
        <a:buSzPct val="75000"/>
        <a:buFont typeface="Wingdings" charset="0"/>
        <a:buChar char="n"/>
        <a:tabLst/>
        <a:defRPr kern="1200">
          <a:solidFill>
            <a:srgbClr val="595959"/>
          </a:solidFill>
          <a:latin typeface="Calibri"/>
          <a:ea typeface="ＭＳ Ｐゴシック" charset="-128"/>
          <a:cs typeface="Calibri"/>
        </a:defRPr>
      </a:lvl4pPr>
      <a:lvl5pPr marL="914400" indent="914400" algn="l" rtl="0" eaLnBrk="0" fontAlgn="base" hangingPunct="0">
        <a:spcBef>
          <a:spcPts val="600"/>
        </a:spcBef>
        <a:spcAft>
          <a:spcPct val="0"/>
        </a:spcAft>
        <a:buClr>
          <a:srgbClr val="008000"/>
        </a:buClr>
        <a:buSzPct val="75000"/>
        <a:buFont typeface="Wingdings" charset="0"/>
        <a:defRPr kern="1200">
          <a:solidFill>
            <a:srgbClr val="595959"/>
          </a:solidFill>
          <a:latin typeface="Calibri"/>
          <a:ea typeface="ＭＳ Ｐゴシック" charset="-128"/>
          <a:cs typeface="Calibri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6.png"/><Relationship Id="rId5" Type="http://schemas.openxmlformats.org/officeDocument/2006/relationships/image" Target="../media/image2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9.png"/><Relationship Id="rId9" Type="http://schemas.openxmlformats.org/officeDocument/2006/relationships/image" Target="../media/image10.png"/><Relationship Id="rId10" Type="http://schemas.openxmlformats.org/officeDocument/2006/relationships/image" Target="../media/image11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4" Type="http://schemas.openxmlformats.org/officeDocument/2006/relationships/diagramQuickStyle" Target="../diagrams/quickStyle2.xml"/><Relationship Id="rId5" Type="http://schemas.openxmlformats.org/officeDocument/2006/relationships/diagramColors" Target="../diagrams/colors2.xml"/><Relationship Id="rId6" Type="http://schemas.microsoft.com/office/2007/relationships/diagramDrawing" Target="../diagrams/drawing2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4" Type="http://schemas.openxmlformats.org/officeDocument/2006/relationships/diagramQuickStyle" Target="../diagrams/quickStyle3.xml"/><Relationship Id="rId5" Type="http://schemas.openxmlformats.org/officeDocument/2006/relationships/diagramColors" Target="../diagrams/colors3.xml"/><Relationship Id="rId6" Type="http://schemas.microsoft.com/office/2007/relationships/diagramDrawing" Target="../diagrams/drawing3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4" Type="http://schemas.openxmlformats.org/officeDocument/2006/relationships/diagramQuickStyle" Target="../diagrams/quickStyle4.xml"/><Relationship Id="rId5" Type="http://schemas.openxmlformats.org/officeDocument/2006/relationships/diagramColors" Target="../diagrams/colors4.xml"/><Relationship Id="rId6" Type="http://schemas.microsoft.com/office/2007/relationships/diagramDrawing" Target="../diagrams/drawing4.xml"/><Relationship Id="rId1" Type="http://schemas.openxmlformats.org/officeDocument/2006/relationships/slideLayout" Target="../slideLayouts/slideLayout3.xml"/><Relationship Id="rId2" Type="http://schemas.openxmlformats.org/officeDocument/2006/relationships/diagramData" Target="../diagrams/data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2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1857" y="228600"/>
            <a:ext cx="4038600" cy="2108200"/>
          </a:xfrm>
        </p:spPr>
        <p:txBody>
          <a:bodyPr/>
          <a:lstStyle/>
          <a:p>
            <a:r>
              <a:rPr lang="en-US" sz="4400" dirty="0" smtClean="0"/>
              <a:t>IW:LEARN</a:t>
            </a:r>
            <a:br>
              <a:rPr lang="en-US" sz="4400" dirty="0" smtClean="0"/>
            </a:br>
            <a:r>
              <a:rPr lang="en-US" sz="4400" dirty="0" smtClean="0"/>
              <a:t>TDA/SAP Training Course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/>
              <a:t>Module </a:t>
            </a:r>
            <a:r>
              <a:rPr lang="en-US" dirty="0" smtClean="0"/>
              <a:t>3: </a:t>
            </a:r>
            <a:r>
              <a:rPr lang="en-US" dirty="0"/>
              <a:t>Developing the </a:t>
            </a:r>
            <a:r>
              <a:rPr lang="en-US" dirty="0" smtClean="0"/>
              <a:t>SAP</a:t>
            </a:r>
            <a:endParaRPr lang="en-GB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0" y="4845326"/>
            <a:ext cx="1714500" cy="2012674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 bwMode="auto">
          <a:xfrm>
            <a:off x="301857" y="2844800"/>
            <a:ext cx="403860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 b="1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9285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Action Planning Components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8350" y="22482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6" name="Group 5"/>
          <p:cNvGrpSpPr/>
          <p:nvPr/>
        </p:nvGrpSpPr>
        <p:grpSpPr>
          <a:xfrm>
            <a:off x="803310" y="2100600"/>
            <a:ext cx="5289550" cy="295200"/>
            <a:chOff x="34960" y="58281"/>
            <a:chExt cx="5289550" cy="295200"/>
          </a:xfrm>
        </p:grpSpPr>
        <p:sp>
          <p:nvSpPr>
            <p:cNvPr id="39" name="Rounded Rectangle 38"/>
            <p:cNvSpPr/>
            <p:nvPr/>
          </p:nvSpPr>
          <p:spPr>
            <a:xfrm>
              <a:off x="34960" y="582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5"/>
            <p:cNvSpPr/>
            <p:nvPr/>
          </p:nvSpPr>
          <p:spPr>
            <a:xfrm>
              <a:off x="49370" y="726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l-NL" sz="2000" b="0" u="none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Goals </a:t>
              </a:r>
              <a:endParaRPr lang="en-US" sz="2000" b="0" u="none" kern="1200" dirty="0" smtClean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7" name="Rectangle 6"/>
          <p:cNvSpPr/>
          <p:nvPr/>
        </p:nvSpPr>
        <p:spPr>
          <a:xfrm>
            <a:off x="768350" y="27018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8" name="Group 7"/>
          <p:cNvGrpSpPr/>
          <p:nvPr/>
        </p:nvGrpSpPr>
        <p:grpSpPr>
          <a:xfrm>
            <a:off x="803310" y="2554200"/>
            <a:ext cx="5289550" cy="295200"/>
            <a:chOff x="34960" y="511881"/>
            <a:chExt cx="5289550" cy="295200"/>
          </a:xfrm>
        </p:grpSpPr>
        <p:sp>
          <p:nvSpPr>
            <p:cNvPr id="37" name="Rounded Rectangle 36"/>
            <p:cNvSpPr/>
            <p:nvPr/>
          </p:nvSpPr>
          <p:spPr>
            <a:xfrm>
              <a:off x="34960" y="5118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8"/>
            <p:cNvSpPr/>
            <p:nvPr/>
          </p:nvSpPr>
          <p:spPr>
            <a:xfrm>
              <a:off x="49370" y="5262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u="none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Objectives </a:t>
              </a:r>
            </a:p>
          </p:txBody>
        </p:sp>
      </p:grpSp>
      <p:sp>
        <p:nvSpPr>
          <p:cNvPr id="9" name="Rectangle 8"/>
          <p:cNvSpPr/>
          <p:nvPr/>
        </p:nvSpPr>
        <p:spPr>
          <a:xfrm>
            <a:off x="768350" y="31554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803310" y="3007800"/>
            <a:ext cx="5289550" cy="295200"/>
            <a:chOff x="34960" y="965481"/>
            <a:chExt cx="5289550" cy="295200"/>
          </a:xfrm>
        </p:grpSpPr>
        <p:sp>
          <p:nvSpPr>
            <p:cNvPr id="35" name="Rounded Rectangle 34"/>
            <p:cNvSpPr/>
            <p:nvPr/>
          </p:nvSpPr>
          <p:spPr>
            <a:xfrm>
              <a:off x="34960" y="9654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11"/>
            <p:cNvSpPr/>
            <p:nvPr/>
          </p:nvSpPr>
          <p:spPr>
            <a:xfrm>
              <a:off x="49370" y="9798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Actions</a:t>
              </a:r>
              <a:endParaRPr lang="en-US" sz="2000" b="0" kern="12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768350" y="36090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2" name="Group 11"/>
          <p:cNvGrpSpPr/>
          <p:nvPr/>
        </p:nvGrpSpPr>
        <p:grpSpPr>
          <a:xfrm>
            <a:off x="803310" y="3461400"/>
            <a:ext cx="5289550" cy="295200"/>
            <a:chOff x="34960" y="1419081"/>
            <a:chExt cx="5289550" cy="295200"/>
          </a:xfrm>
        </p:grpSpPr>
        <p:sp>
          <p:nvSpPr>
            <p:cNvPr id="33" name="Rounded Rectangle 32"/>
            <p:cNvSpPr/>
            <p:nvPr/>
          </p:nvSpPr>
          <p:spPr>
            <a:xfrm>
              <a:off x="34960" y="14190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14"/>
            <p:cNvSpPr/>
            <p:nvPr/>
          </p:nvSpPr>
          <p:spPr>
            <a:xfrm>
              <a:off x="49370" y="14334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Time required for implementation </a:t>
              </a:r>
              <a:endParaRPr lang="en-US" sz="2000" b="0" kern="12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768350" y="40626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4" name="Group 13"/>
          <p:cNvGrpSpPr/>
          <p:nvPr/>
        </p:nvGrpSpPr>
        <p:grpSpPr>
          <a:xfrm>
            <a:off x="803310" y="3915000"/>
            <a:ext cx="5289550" cy="295200"/>
            <a:chOff x="34960" y="1872681"/>
            <a:chExt cx="5289550" cy="295200"/>
          </a:xfrm>
        </p:grpSpPr>
        <p:sp>
          <p:nvSpPr>
            <p:cNvPr id="31" name="Rounded Rectangle 30"/>
            <p:cNvSpPr/>
            <p:nvPr/>
          </p:nvSpPr>
          <p:spPr>
            <a:xfrm>
              <a:off x="34960" y="18726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17"/>
            <p:cNvSpPr/>
            <p:nvPr/>
          </p:nvSpPr>
          <p:spPr>
            <a:xfrm>
              <a:off x="49370" y="18870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Financing requirement. </a:t>
              </a:r>
              <a:endParaRPr lang="en-US" sz="2000" b="0" kern="12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5" name="Rectangle 14"/>
          <p:cNvSpPr/>
          <p:nvPr/>
        </p:nvSpPr>
        <p:spPr>
          <a:xfrm>
            <a:off x="768350" y="45162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6" name="Group 15"/>
          <p:cNvGrpSpPr/>
          <p:nvPr/>
        </p:nvGrpSpPr>
        <p:grpSpPr>
          <a:xfrm>
            <a:off x="803310" y="4368600"/>
            <a:ext cx="5289550" cy="295200"/>
            <a:chOff x="34960" y="2326281"/>
            <a:chExt cx="5289550" cy="295200"/>
          </a:xfrm>
        </p:grpSpPr>
        <p:sp>
          <p:nvSpPr>
            <p:cNvPr id="29" name="Rounded Rectangle 28"/>
            <p:cNvSpPr/>
            <p:nvPr/>
          </p:nvSpPr>
          <p:spPr>
            <a:xfrm>
              <a:off x="34960" y="23262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20"/>
            <p:cNvSpPr/>
            <p:nvPr/>
          </p:nvSpPr>
          <p:spPr>
            <a:xfrm>
              <a:off x="49370" y="23406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smtClean="0">
                  <a:solidFill>
                    <a:schemeClr val="tx1"/>
                  </a:solidFill>
                  <a:latin typeface="Calibri"/>
                  <a:cs typeface="Calibri"/>
                </a:rPr>
                <a:t>Priority </a:t>
              </a:r>
              <a:endParaRPr lang="en-US" sz="2000" b="0" kern="12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7" name="Rectangle 16"/>
          <p:cNvSpPr/>
          <p:nvPr/>
        </p:nvSpPr>
        <p:spPr>
          <a:xfrm>
            <a:off x="768350" y="49698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8" name="Group 17"/>
          <p:cNvGrpSpPr/>
          <p:nvPr/>
        </p:nvGrpSpPr>
        <p:grpSpPr>
          <a:xfrm>
            <a:off x="803310" y="4822200"/>
            <a:ext cx="5289550" cy="295200"/>
            <a:chOff x="34960" y="2779881"/>
            <a:chExt cx="5289550" cy="295200"/>
          </a:xfrm>
        </p:grpSpPr>
        <p:sp>
          <p:nvSpPr>
            <p:cNvPr id="27" name="Rounded Rectangle 26"/>
            <p:cNvSpPr/>
            <p:nvPr/>
          </p:nvSpPr>
          <p:spPr>
            <a:xfrm>
              <a:off x="34960" y="27798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23"/>
            <p:cNvSpPr/>
            <p:nvPr/>
          </p:nvSpPr>
          <p:spPr>
            <a:xfrm>
              <a:off x="49370" y="27942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nb-NO" sz="2000" b="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Stakeholders involved </a:t>
              </a:r>
              <a:endParaRPr lang="nb-NO" sz="2000" b="0" kern="12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19" name="Rectangle 18"/>
          <p:cNvSpPr/>
          <p:nvPr/>
        </p:nvSpPr>
        <p:spPr>
          <a:xfrm>
            <a:off x="768350" y="54234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0" name="Group 19"/>
          <p:cNvGrpSpPr/>
          <p:nvPr/>
        </p:nvGrpSpPr>
        <p:grpSpPr>
          <a:xfrm>
            <a:off x="803310" y="5275800"/>
            <a:ext cx="5289550" cy="295200"/>
            <a:chOff x="34960" y="3233481"/>
            <a:chExt cx="5289550" cy="295200"/>
          </a:xfrm>
        </p:grpSpPr>
        <p:sp>
          <p:nvSpPr>
            <p:cNvPr id="25" name="Rounded Rectangle 24"/>
            <p:cNvSpPr/>
            <p:nvPr/>
          </p:nvSpPr>
          <p:spPr>
            <a:xfrm>
              <a:off x="34960" y="32334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26"/>
            <p:cNvSpPr/>
            <p:nvPr/>
          </p:nvSpPr>
          <p:spPr>
            <a:xfrm>
              <a:off x="49370" y="32478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b="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Indicator of success </a:t>
              </a:r>
              <a:endParaRPr lang="en-US" sz="2000" b="0" kern="12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21" name="Rectangle 20"/>
          <p:cNvSpPr/>
          <p:nvPr/>
        </p:nvSpPr>
        <p:spPr>
          <a:xfrm>
            <a:off x="768350" y="5877000"/>
            <a:ext cx="7556500" cy="252000"/>
          </a:xfrm>
          <a:prstGeom prst="rect">
            <a:avLst/>
          </a:prstGeom>
          <a:ln>
            <a:solidFill>
              <a:schemeClr val="bg2"/>
            </a:solidFill>
          </a:ln>
        </p:spPr>
        <p:style>
          <a:lnRef idx="1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2" name="Group 21"/>
          <p:cNvGrpSpPr/>
          <p:nvPr/>
        </p:nvGrpSpPr>
        <p:grpSpPr>
          <a:xfrm>
            <a:off x="803310" y="5729400"/>
            <a:ext cx="5289550" cy="295200"/>
            <a:chOff x="34960" y="3687081"/>
            <a:chExt cx="5289550" cy="295200"/>
          </a:xfrm>
        </p:grpSpPr>
        <p:sp>
          <p:nvSpPr>
            <p:cNvPr id="23" name="Rounded Rectangle 22"/>
            <p:cNvSpPr/>
            <p:nvPr/>
          </p:nvSpPr>
          <p:spPr>
            <a:xfrm>
              <a:off x="34960" y="3687081"/>
              <a:ext cx="5289550" cy="295200"/>
            </a:xfrm>
            <a:prstGeom prst="roundRect">
              <a:avLst/>
            </a:prstGeom>
            <a:solidFill>
              <a:schemeClr val="accent4"/>
            </a:solidFill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29"/>
            <p:cNvSpPr/>
            <p:nvPr/>
          </p:nvSpPr>
          <p:spPr>
            <a:xfrm>
              <a:off x="49370" y="3701491"/>
              <a:ext cx="5260730" cy="26638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99932" tIns="0" rIns="19993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b="0" kern="1200" dirty="0" smtClean="0">
                  <a:solidFill>
                    <a:schemeClr val="tx1"/>
                  </a:solidFill>
                  <a:latin typeface="Calibri"/>
                  <a:cs typeface="Calibri"/>
                </a:rPr>
                <a:t>Uncertainties  </a:t>
              </a:r>
              <a:endParaRPr lang="fr-FR" sz="2000" b="0" kern="12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3437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11: </a:t>
            </a:r>
            <a:r>
              <a:rPr lang="en-GB" dirty="0" smtClean="0"/>
              <a:t>Drafting the SAP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4494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1726963" y="2311400"/>
            <a:ext cx="1258770" cy="2007055"/>
            <a:chOff x="4525" y="1104444"/>
            <a:chExt cx="1258770" cy="2490111"/>
          </a:xfrm>
          <a:solidFill>
            <a:srgbClr val="FF0000"/>
          </a:solidFill>
        </p:grpSpPr>
        <p:sp>
          <p:nvSpPr>
            <p:cNvPr id="30" name="Rounded Rectangle 29"/>
            <p:cNvSpPr/>
            <p:nvPr/>
          </p:nvSpPr>
          <p:spPr>
            <a:xfrm>
              <a:off x="4525" y="1104444"/>
              <a:ext cx="1258770" cy="2490111"/>
            </a:xfrm>
            <a:prstGeom prst="roundRect">
              <a:avLst>
                <a:gd name="adj" fmla="val 10000"/>
              </a:avLst>
            </a:prstGeom>
            <a:solidFill>
              <a:schemeClr val="bg2"/>
            </a:solidFill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41393" y="1141312"/>
              <a:ext cx="1185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National and Regional consultation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2976670" y="3268035"/>
            <a:ext cx="216000" cy="290164"/>
            <a:chOff x="1254232" y="2169499"/>
            <a:chExt cx="216000" cy="360000"/>
          </a:xfrm>
        </p:grpSpPr>
        <p:sp>
          <p:nvSpPr>
            <p:cNvPr id="34" name="Right Arrow 33"/>
            <p:cNvSpPr/>
            <p:nvPr/>
          </p:nvSpPr>
          <p:spPr>
            <a:xfrm>
              <a:off x="1254232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ight Arrow 6"/>
            <p:cNvSpPr/>
            <p:nvPr/>
          </p:nvSpPr>
          <p:spPr>
            <a:xfrm>
              <a:off x="1254232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sp>
        <p:nvSpPr>
          <p:cNvPr id="37" name="Rounded Rectangle 36"/>
          <p:cNvSpPr/>
          <p:nvPr/>
        </p:nvSpPr>
        <p:spPr>
          <a:xfrm>
            <a:off x="3202504" y="2311400"/>
            <a:ext cx="1258770" cy="2007055"/>
          </a:xfrm>
          <a:prstGeom prst="roundRect">
            <a:avLst>
              <a:gd name="adj" fmla="val 10000"/>
            </a:avLst>
          </a:prstGeom>
          <a:solidFill>
            <a:schemeClr val="bg2"/>
          </a:solidFill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</p:sp>
      <p:sp>
        <p:nvSpPr>
          <p:cNvPr id="38" name="Rounded Rectangle 8"/>
          <p:cNvSpPr/>
          <p:nvPr/>
        </p:nvSpPr>
        <p:spPr>
          <a:xfrm>
            <a:off x="3239372" y="2341116"/>
            <a:ext cx="1185034" cy="1947623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algn="ctr" defTabSz="889000" fontAlgn="base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600" dirty="0" smtClean="0">
                <a:solidFill>
                  <a:prstClr val="white"/>
                </a:solidFill>
                <a:latin typeface="Calibri"/>
                <a:cs typeface="Calibri"/>
              </a:rPr>
              <a:t>Implementing strategies</a:t>
            </a:r>
            <a:endParaRPr lang="en-US" sz="1600" dirty="0">
              <a:solidFill>
                <a:prstClr val="white"/>
              </a:solidFill>
              <a:latin typeface="Calibri"/>
              <a:cs typeface="Calibri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4452211" y="3268035"/>
            <a:ext cx="216000" cy="290164"/>
            <a:chOff x="2729773" y="2169499"/>
            <a:chExt cx="216000" cy="360000"/>
          </a:xfrm>
        </p:grpSpPr>
        <p:sp>
          <p:nvSpPr>
            <p:cNvPr id="40" name="Right Arrow 39"/>
            <p:cNvSpPr/>
            <p:nvPr/>
          </p:nvSpPr>
          <p:spPr>
            <a:xfrm>
              <a:off x="2729773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ight Arrow 10"/>
            <p:cNvSpPr/>
            <p:nvPr/>
          </p:nvSpPr>
          <p:spPr>
            <a:xfrm>
              <a:off x="2729773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78045" y="2311400"/>
            <a:ext cx="1329902" cy="2007055"/>
            <a:chOff x="2955607" y="1104444"/>
            <a:chExt cx="1293902" cy="2490111"/>
          </a:xfrm>
          <a:solidFill>
            <a:srgbClr val="0033CC"/>
          </a:solidFill>
        </p:grpSpPr>
        <p:sp>
          <p:nvSpPr>
            <p:cNvPr id="43" name="Rounded Rectangle 42"/>
            <p:cNvSpPr/>
            <p:nvPr/>
          </p:nvSpPr>
          <p:spPr>
            <a:xfrm>
              <a:off x="2955607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4" name="Rounded Rectangle 12"/>
            <p:cNvSpPr/>
            <p:nvPr/>
          </p:nvSpPr>
          <p:spPr>
            <a:xfrm>
              <a:off x="2992475" y="1141312"/>
              <a:ext cx="1257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223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Setting strategic actions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65852" y="3268035"/>
            <a:ext cx="216000" cy="290164"/>
            <a:chOff x="4205314" y="2169499"/>
            <a:chExt cx="216000" cy="360000"/>
          </a:xfrm>
        </p:grpSpPr>
        <p:sp>
          <p:nvSpPr>
            <p:cNvPr id="46" name="Right Arrow 45"/>
            <p:cNvSpPr/>
            <p:nvPr/>
          </p:nvSpPr>
          <p:spPr>
            <a:xfrm>
              <a:off x="4205314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ight Arrow 14"/>
            <p:cNvSpPr/>
            <p:nvPr/>
          </p:nvSpPr>
          <p:spPr>
            <a:xfrm>
              <a:off x="4205314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78985" y="2311400"/>
            <a:ext cx="1294769" cy="2007055"/>
            <a:chOff x="4431147" y="1104444"/>
            <a:chExt cx="1258770" cy="2490111"/>
          </a:xfrm>
          <a:solidFill>
            <a:srgbClr val="FF0000"/>
          </a:solidFill>
        </p:grpSpPr>
        <p:sp>
          <p:nvSpPr>
            <p:cNvPr id="49" name="Rounded Rectangle 48"/>
            <p:cNvSpPr/>
            <p:nvPr/>
          </p:nvSpPr>
          <p:spPr>
            <a:xfrm>
              <a:off x="4431147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0" name="Rounded Rectangle 16"/>
            <p:cNvSpPr/>
            <p:nvPr/>
          </p:nvSpPr>
          <p:spPr>
            <a:xfrm>
              <a:off x="4468015" y="1141312"/>
              <a:ext cx="1185034" cy="241637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223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Drafting the SAP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pic>
        <p:nvPicPr>
          <p:cNvPr id="51" name="Picture 5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0" y="4165600"/>
            <a:ext cx="1260000" cy="1260000"/>
          </a:xfrm>
          <a:prstGeom prst="roundRect">
            <a:avLst>
              <a:gd name="adj" fmla="val 16667"/>
            </a:avLst>
          </a:prstGeom>
          <a:grpFill/>
          <a:ln>
            <a:noFill/>
          </a:ln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772" y="4165600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3" name="Picture 52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844352" y="4178301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4" name="Picture 53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375400" y="4178301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7556440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 this Section you will learn about….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2540001"/>
            <a:ext cx="7556500" cy="3403600"/>
          </a:xfrm>
        </p:spPr>
        <p:txBody>
          <a:bodyPr/>
          <a:lstStyle/>
          <a:p>
            <a:r>
              <a:rPr lang="en-GB" dirty="0" smtClean="0"/>
              <a:t>Integration </a:t>
            </a:r>
            <a:r>
              <a:rPr lang="en-GB" dirty="0"/>
              <a:t>of the component parts of the SAP</a:t>
            </a:r>
          </a:p>
          <a:p>
            <a:r>
              <a:rPr lang="en-GB" dirty="0" smtClean="0"/>
              <a:t>Advice </a:t>
            </a:r>
            <a:r>
              <a:rPr lang="en-GB" dirty="0"/>
              <a:t>from the field: What should a SAP look like</a:t>
            </a:r>
            <a:r>
              <a:rPr lang="en-GB" dirty="0" smtClean="0"/>
              <a:t>?</a:t>
            </a:r>
          </a:p>
          <a:p>
            <a:r>
              <a:rPr lang="en-GB" dirty="0" smtClean="0"/>
              <a:t>Steps </a:t>
            </a:r>
            <a:r>
              <a:rPr lang="en-GB" dirty="0"/>
              <a:t>towards SAP implementation</a:t>
            </a: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3929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Title 1"/>
          <p:cNvSpPr txBox="1">
            <a:spLocks/>
          </p:cNvSpPr>
          <p:nvPr/>
        </p:nvSpPr>
        <p:spPr bwMode="auto">
          <a:xfrm>
            <a:off x="0" y="101600"/>
            <a:ext cx="9144000" cy="16256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000000"/>
                </a:solidFill>
                <a:latin typeface="Calibri" charset="0"/>
                <a:ea typeface="ＭＳ Ｐゴシック" charset="-128"/>
                <a:cs typeface="Calibri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00000"/>
                </a:solidFill>
                <a:latin typeface="Calibri" charset="0"/>
                <a:ea typeface="ＭＳ Ｐゴシック" charset="-128"/>
              </a:defRPr>
            </a:lvl9pPr>
          </a:lstStyle>
          <a:p>
            <a:r>
              <a:rPr lang="en-US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15449" y="2603500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TDA </a:t>
            </a:r>
          </a:p>
          <a:p>
            <a:pPr algn="ctr"/>
            <a:r>
              <a:rPr lang="en-US" sz="1600" dirty="0" smtClean="0"/>
              <a:t>Document</a:t>
            </a:r>
          </a:p>
          <a:p>
            <a:pPr algn="ctr"/>
            <a:endParaRPr lang="en-US" sz="1600" dirty="0"/>
          </a:p>
        </p:txBody>
      </p:sp>
      <p:sp>
        <p:nvSpPr>
          <p:cNvPr id="64" name="TextBox 63"/>
          <p:cNvSpPr txBox="1"/>
          <p:nvPr/>
        </p:nvSpPr>
        <p:spPr>
          <a:xfrm>
            <a:off x="3892738" y="2603500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Vision </a:t>
            </a:r>
          </a:p>
          <a:p>
            <a:pPr algn="ctr"/>
            <a:r>
              <a:rPr lang="en-US" sz="1600" dirty="0" smtClean="0"/>
              <a:t>Statement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06959" y="2603500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/>
              <a:t>Leverage </a:t>
            </a:r>
          </a:p>
          <a:p>
            <a:pPr algn="ctr"/>
            <a:r>
              <a:rPr lang="en-US" sz="1600" dirty="0" smtClean="0"/>
              <a:t>points</a:t>
            </a:r>
            <a:endParaRPr lang="en-US" sz="1600" dirty="0"/>
          </a:p>
        </p:txBody>
      </p:sp>
      <p:sp>
        <p:nvSpPr>
          <p:cNvPr id="66" name="TextBox 65"/>
          <p:cNvSpPr txBox="1"/>
          <p:nvPr/>
        </p:nvSpPr>
        <p:spPr>
          <a:xfrm>
            <a:off x="5518059" y="2578100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/>
          <a:p>
            <a:pPr algn="ctr"/>
            <a:endParaRPr lang="en-US" sz="1600" dirty="0" smtClean="0"/>
          </a:p>
          <a:p>
            <a:pPr algn="ctr"/>
            <a:r>
              <a:rPr lang="en-US" sz="1600" dirty="0" smtClean="0"/>
              <a:t>Goals</a:t>
            </a:r>
            <a:endParaRPr lang="en-US" sz="1600" dirty="0"/>
          </a:p>
        </p:txBody>
      </p:sp>
      <p:sp>
        <p:nvSpPr>
          <p:cNvPr id="67" name="TextBox 66"/>
          <p:cNvSpPr txBox="1"/>
          <p:nvPr/>
        </p:nvSpPr>
        <p:spPr>
          <a:xfrm>
            <a:off x="7139966" y="2590800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/>
          <a:p>
            <a:pPr marL="0" lvl="1" algn="ctr"/>
            <a:r>
              <a:rPr lang="en-GB" sz="1600" dirty="0" smtClean="0"/>
              <a:t>Options</a:t>
            </a:r>
            <a:br>
              <a:rPr lang="en-GB" sz="1600" dirty="0" smtClean="0"/>
            </a:br>
            <a:r>
              <a:rPr lang="en-GB" sz="1600" dirty="0" smtClean="0"/>
              <a:t>and</a:t>
            </a:r>
            <a:br>
              <a:rPr lang="en-GB" sz="1600" dirty="0" smtClean="0"/>
            </a:br>
            <a:r>
              <a:rPr lang="en-GB" sz="1600" dirty="0" smtClean="0"/>
              <a:t>alternatives</a:t>
            </a:r>
            <a:endParaRPr lang="en-GB" sz="1600" dirty="0"/>
          </a:p>
        </p:txBody>
      </p:sp>
      <p:sp>
        <p:nvSpPr>
          <p:cNvPr id="68" name="TextBox 67"/>
          <p:cNvSpPr txBox="1"/>
          <p:nvPr/>
        </p:nvSpPr>
        <p:spPr>
          <a:xfrm>
            <a:off x="767990" y="5257224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 smtClean="0"/>
              <a:t>Action Plan </a:t>
            </a:r>
          </a:p>
          <a:p>
            <a:r>
              <a:rPr lang="en-US" dirty="0" smtClean="0"/>
              <a:t>Outputs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4789249" y="5269924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/>
              <a:t>Implementation</a:t>
            </a:r>
          </a:p>
          <a:p>
            <a:r>
              <a:rPr lang="en-US" dirty="0"/>
              <a:t>Strategies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2742007" y="5257224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/>
              <a:t>Indicators of </a:t>
            </a:r>
          </a:p>
          <a:p>
            <a:r>
              <a:rPr lang="en-US" dirty="0"/>
              <a:t>success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6940190" y="5282624"/>
            <a:ext cx="1368000" cy="792000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txBody>
          <a:bodyPr wrap="none" rtlCol="0">
            <a:spAutoFit/>
          </a:bodyPr>
          <a:lstStyle>
            <a:defPPr>
              <a:defRPr lang="en-US"/>
            </a:defPPr>
            <a:lvl1pPr algn="ctr">
              <a:defRPr sz="1600"/>
            </a:lvl1pPr>
          </a:lstStyle>
          <a:p>
            <a:r>
              <a:rPr lang="en-US" dirty="0"/>
              <a:t>Legal and</a:t>
            </a:r>
          </a:p>
          <a:p>
            <a:r>
              <a:rPr lang="en-US" dirty="0"/>
              <a:t>Institutional </a:t>
            </a:r>
          </a:p>
        </p:txBody>
      </p:sp>
      <p:pic>
        <p:nvPicPr>
          <p:cNvPr id="31" name="Picture 3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754952" y="3835401"/>
            <a:ext cx="1367998" cy="13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35572" y="1155700"/>
            <a:ext cx="1367998" cy="13679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86200" y="1155700"/>
            <a:ext cx="1367998" cy="13679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5" name="Picture 34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499100" y="1155700"/>
            <a:ext cx="1367998" cy="13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34201" y="3835401"/>
            <a:ext cx="1367998" cy="13679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4" name="Picture 3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2311400" y="1168400"/>
            <a:ext cx="1367998" cy="13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" name="Picture 4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2717800" y="3822700"/>
            <a:ext cx="1367998" cy="13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5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749300" y="1155700"/>
            <a:ext cx="1367998" cy="13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4813300" y="3860800"/>
            <a:ext cx="1367998" cy="1368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2098782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>
                <a:solidFill>
                  <a:schemeClr val="tx1"/>
                </a:solidFill>
              </a:rPr>
              <a:t>Integration of the component parts of the </a:t>
            </a:r>
            <a:r>
              <a:rPr lang="en-GB" sz="3600" dirty="0" smtClean="0">
                <a:solidFill>
                  <a:schemeClr val="tx1"/>
                </a:solidFill>
              </a:rPr>
              <a:t>SAP</a:t>
            </a:r>
            <a:endParaRPr lang="en-US" sz="36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27491336"/>
              </p:ext>
            </p:extLst>
          </p:nvPr>
        </p:nvGraphicFramePr>
        <p:xfrm>
          <a:off x="295274" y="1905000"/>
          <a:ext cx="8467725" cy="4533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1014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4354B2B-29E6-C94F-9967-7665FD88C9C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4062BF-A3DD-F043-9018-53FB75E925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64F9D56-E85A-EF43-A9BF-F248FB1889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Both approaches </a:t>
            </a:r>
            <a:r>
              <a:rPr lang="en-GB" dirty="0" smtClean="0"/>
              <a:t>work</a:t>
            </a:r>
            <a:r>
              <a:rPr lang="en-US" dirty="0" smtClean="0"/>
              <a:t>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Appointing </a:t>
            </a:r>
            <a:r>
              <a:rPr lang="en-GB" dirty="0"/>
              <a:t>an individual or consultancy to draft the </a:t>
            </a:r>
            <a:r>
              <a:rPr lang="en-GB" dirty="0" smtClean="0"/>
              <a:t>SAP is </a:t>
            </a:r>
            <a:r>
              <a:rPr lang="en-GB" dirty="0"/>
              <a:t>generally quicker and more efficient but there is a loss of stakeholder involvement and collaboration. </a:t>
            </a:r>
            <a:endParaRPr lang="en-GB" dirty="0" smtClean="0"/>
          </a:p>
          <a:p>
            <a:r>
              <a:rPr lang="en-GB" dirty="0" smtClean="0"/>
              <a:t>Drafting </a:t>
            </a:r>
            <a:r>
              <a:rPr lang="en-GB" dirty="0"/>
              <a:t>the TDA using a team can be more demanding on time, funds and energy but is generally a more collaborative process</a:t>
            </a:r>
            <a:r>
              <a:rPr lang="en-GB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704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a SAP look like?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is no single approach or model used for the SAP document structure. 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should be </a:t>
            </a:r>
            <a:r>
              <a:rPr lang="en-GB" dirty="0" smtClean="0"/>
              <a:t>concise and jargon</a:t>
            </a:r>
            <a:r>
              <a:rPr lang="en-GB" dirty="0"/>
              <a:t>-</a:t>
            </a:r>
            <a:r>
              <a:rPr lang="en-GB" dirty="0" smtClean="0"/>
              <a:t>free</a:t>
            </a:r>
          </a:p>
          <a:p>
            <a:r>
              <a:rPr lang="en-GB" dirty="0" smtClean="0"/>
              <a:t>It should contain:</a:t>
            </a:r>
          </a:p>
          <a:p>
            <a:pPr lvl="1"/>
            <a:r>
              <a:rPr lang="en-GB" dirty="0" smtClean="0"/>
              <a:t>Clear </a:t>
            </a:r>
            <a:r>
              <a:rPr lang="en-GB" dirty="0"/>
              <a:t>goals and </a:t>
            </a:r>
            <a:r>
              <a:rPr lang="en-GB" dirty="0" smtClean="0"/>
              <a:t>prioritised actions</a:t>
            </a:r>
          </a:p>
          <a:p>
            <a:pPr lvl="1"/>
            <a:r>
              <a:rPr lang="en-GB" dirty="0" smtClean="0"/>
              <a:t>Quantifiable </a:t>
            </a:r>
            <a:r>
              <a:rPr lang="en-GB" dirty="0"/>
              <a:t>time-limited milestones and unambiguous assignment of </a:t>
            </a:r>
            <a:r>
              <a:rPr lang="en-GB" dirty="0" smtClean="0"/>
              <a:t>responsibilities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9640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Sections</a:t>
            </a:r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971990" y="1698540"/>
            <a:ext cx="7200019" cy="265680"/>
            <a:chOff x="40644" y="5771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9" name="Rounded Rectangle 38"/>
            <p:cNvSpPr/>
            <p:nvPr/>
          </p:nvSpPr>
          <p:spPr>
            <a:xfrm>
              <a:off x="40644" y="5771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53613" y="7067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 undersigned agreement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71990" y="2106780"/>
            <a:ext cx="7200019" cy="265680"/>
            <a:chOff x="40644" y="46595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7" name="Rounded Rectangle 36"/>
            <p:cNvSpPr/>
            <p:nvPr/>
          </p:nvSpPr>
          <p:spPr>
            <a:xfrm>
              <a:off x="40644" y="46595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27268"/>
                <a:satOff val="0"/>
                <a:lumOff val="909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ounded Rectangle 6"/>
            <p:cNvSpPr/>
            <p:nvPr/>
          </p:nvSpPr>
          <p:spPr>
            <a:xfrm>
              <a:off x="53613" y="47891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sv-SE" sz="2000" kern="12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Executive</a:t>
              </a:r>
              <a:r>
                <a:rPr lang="sv-SE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 </a:t>
              </a:r>
              <a:r>
                <a:rPr lang="sv-SE" sz="2000" kern="12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summary</a:t>
              </a:r>
              <a:endParaRPr lang="sv-SE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971990" y="2515020"/>
            <a:ext cx="7200019" cy="265680"/>
            <a:chOff x="40644" y="87419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5" name="Rounded Rectangle 34"/>
            <p:cNvSpPr/>
            <p:nvPr/>
          </p:nvSpPr>
          <p:spPr>
            <a:xfrm>
              <a:off x="40644" y="87419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54535"/>
                <a:satOff val="0"/>
                <a:lumOff val="181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Rounded Rectangle 8"/>
            <p:cNvSpPr/>
            <p:nvPr/>
          </p:nvSpPr>
          <p:spPr>
            <a:xfrm>
              <a:off x="53613" y="88715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Description of the water system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971990" y="2923260"/>
            <a:ext cx="7200019" cy="265680"/>
            <a:chOff x="40644" y="128243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3" name="Rounded Rectangle 32"/>
            <p:cNvSpPr/>
            <p:nvPr/>
          </p:nvSpPr>
          <p:spPr>
            <a:xfrm>
              <a:off x="40644" y="128243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81803"/>
                <a:satOff val="0"/>
                <a:lumOff val="27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4" name="Rounded Rectangle 10"/>
            <p:cNvSpPr/>
            <p:nvPr/>
          </p:nvSpPr>
          <p:spPr>
            <a:xfrm>
              <a:off x="53613" y="129539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A statement of the priority problems taken from the TDA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971990" y="3331500"/>
            <a:ext cx="7200019" cy="265680"/>
            <a:chOff x="40644" y="169067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31" name="Rounded Rectangle 30"/>
            <p:cNvSpPr/>
            <p:nvPr/>
          </p:nvSpPr>
          <p:spPr>
            <a:xfrm>
              <a:off x="40644" y="169067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109071"/>
                <a:satOff val="0"/>
                <a:lumOff val="363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Rounded Rectangle 12"/>
            <p:cNvSpPr/>
            <p:nvPr/>
          </p:nvSpPr>
          <p:spPr>
            <a:xfrm>
              <a:off x="53613" y="170363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Principles adopted for solving them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971990" y="3739740"/>
            <a:ext cx="7200019" cy="265680"/>
            <a:chOff x="40644" y="209891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9" name="Rounded Rectangle 28"/>
            <p:cNvSpPr/>
            <p:nvPr/>
          </p:nvSpPr>
          <p:spPr>
            <a:xfrm>
              <a:off x="40644" y="209891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136338"/>
                <a:satOff val="0"/>
                <a:lumOff val="454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0" name="Rounded Rectangle 14"/>
            <p:cNvSpPr/>
            <p:nvPr/>
          </p:nvSpPr>
          <p:spPr>
            <a:xfrm>
              <a:off x="53613" y="211187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Rationale and opportunities for regional cooperation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971990" y="4147980"/>
            <a:ext cx="7200019" cy="265680"/>
            <a:chOff x="40644" y="250715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7" name="Rounded Rectangle 26"/>
            <p:cNvSpPr/>
            <p:nvPr/>
          </p:nvSpPr>
          <p:spPr>
            <a:xfrm>
              <a:off x="40644" y="250715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163606"/>
                <a:satOff val="0"/>
                <a:lumOff val="545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Rounded Rectangle 16"/>
            <p:cNvSpPr/>
            <p:nvPr/>
          </p:nvSpPr>
          <p:spPr>
            <a:xfrm>
              <a:off x="53613" y="252011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Any joint planning and dispute settlement mechanisms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971990" y="4556220"/>
            <a:ext cx="7200019" cy="265680"/>
            <a:chOff x="40644" y="291539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5" name="Rounded Rectangle 24"/>
            <p:cNvSpPr/>
            <p:nvPr/>
          </p:nvSpPr>
          <p:spPr>
            <a:xfrm>
              <a:off x="40644" y="291539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190874"/>
                <a:satOff val="0"/>
                <a:lumOff val="636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Rounded Rectangle 18"/>
            <p:cNvSpPr/>
            <p:nvPr/>
          </p:nvSpPr>
          <p:spPr>
            <a:xfrm>
              <a:off x="53613" y="292835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2000" kern="1200" dirty="0" err="1" smtClean="0">
                  <a:solidFill>
                    <a:srgbClr val="000000"/>
                  </a:solidFill>
                  <a:latin typeface="Calibri"/>
                  <a:cs typeface="Calibri"/>
                </a:rPr>
                <a:t>Institutional</a:t>
              </a:r>
              <a:r>
                <a:rPr lang="fr-FR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 arrangements</a:t>
              </a:r>
              <a:endParaRPr lang="fr-FR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971990" y="4964460"/>
            <a:ext cx="7200019" cy="265680"/>
            <a:chOff x="40644" y="3323630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3" name="Rounded Rectangle 22"/>
            <p:cNvSpPr/>
            <p:nvPr/>
          </p:nvSpPr>
          <p:spPr>
            <a:xfrm>
              <a:off x="40644" y="3323630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218141"/>
                <a:satOff val="0"/>
                <a:lumOff val="72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Rounded Rectangle 20"/>
            <p:cNvSpPr/>
            <p:nvPr/>
          </p:nvSpPr>
          <p:spPr>
            <a:xfrm>
              <a:off x="53613" y="3336599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Any policy and legal reforms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971990" y="5372699"/>
            <a:ext cx="7200019" cy="265680"/>
            <a:chOff x="40644" y="3731869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21" name="Rounded Rectangle 20"/>
            <p:cNvSpPr/>
            <p:nvPr/>
          </p:nvSpPr>
          <p:spPr>
            <a:xfrm>
              <a:off x="40644" y="3731869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245409"/>
                <a:satOff val="0"/>
                <a:lumOff val="818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Rounded Rectangle 22"/>
            <p:cNvSpPr/>
            <p:nvPr/>
          </p:nvSpPr>
          <p:spPr>
            <a:xfrm>
              <a:off x="53613" y="3744838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Public participation strategies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971990" y="5780939"/>
            <a:ext cx="7200019" cy="265680"/>
            <a:chOff x="40644" y="4140109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9" name="Rounded Rectangle 18"/>
            <p:cNvSpPr/>
            <p:nvPr/>
          </p:nvSpPr>
          <p:spPr>
            <a:xfrm>
              <a:off x="40644" y="4140109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272677"/>
                <a:satOff val="0"/>
                <a:lumOff val="909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24"/>
            <p:cNvSpPr/>
            <p:nvPr/>
          </p:nvSpPr>
          <p:spPr>
            <a:xfrm>
              <a:off x="53613" y="4153078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The vision, goals and priority actions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971990" y="6189179"/>
            <a:ext cx="7200019" cy="265680"/>
            <a:chOff x="40644" y="4548349"/>
            <a:chExt cx="7200019" cy="265680"/>
          </a:xfrm>
          <a:solidFill>
            <a:schemeClr val="accent6">
              <a:lumMod val="40000"/>
              <a:lumOff val="60000"/>
            </a:schemeClr>
          </a:solidFill>
        </p:grpSpPr>
        <p:sp>
          <p:nvSpPr>
            <p:cNvPr id="17" name="Rounded Rectangle 16"/>
            <p:cNvSpPr/>
            <p:nvPr/>
          </p:nvSpPr>
          <p:spPr>
            <a:xfrm>
              <a:off x="40644" y="4548349"/>
              <a:ext cx="7200019" cy="265680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-299944"/>
                <a:satOff val="0"/>
                <a:lumOff val="10001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Rounded Rectangle 26"/>
            <p:cNvSpPr/>
            <p:nvPr/>
          </p:nvSpPr>
          <p:spPr>
            <a:xfrm>
              <a:off x="53613" y="4561318"/>
              <a:ext cx="7174081" cy="23974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32442" tIns="0" rIns="232442" bIns="0" numCol="1" spcCol="1270" anchor="ctr" anchorCtr="0">
              <a:noAutofit/>
            </a:bodyPr>
            <a:lstStyle/>
            <a:p>
              <a:pPr lvl="0" algn="l" defTabSz="8890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>
                  <a:solidFill>
                    <a:srgbClr val="000000"/>
                  </a:solidFill>
                  <a:latin typeface="Calibri"/>
                  <a:cs typeface="Calibri"/>
                </a:rPr>
                <a:t>Monitoring and review arrangements and reporting</a:t>
              </a:r>
              <a:endParaRPr lang="en-US" sz="2000" kern="1200" dirty="0">
                <a:solidFill>
                  <a:srgbClr val="000000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60247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a SAP look like?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1231048"/>
              </p:ext>
            </p:extLst>
          </p:nvPr>
        </p:nvGraphicFramePr>
        <p:xfrm>
          <a:off x="117474" y="1714500"/>
          <a:ext cx="8721726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56919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789208-ADD9-6244-9534-101722760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203188-943C-AE44-8FC2-37530BE84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303936-CCCC-4D4C-8E32-23BAC7ED3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E252C7-32C7-7E4B-8534-CFFBE72B3C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69C44A-619A-3A4B-831D-9F24A871E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ABF6F9-BCD2-904B-8B14-ADD3A22E2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91BB66-32FE-D840-9D99-803BB01F9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6779A1-561E-9643-AB38-BDF14D2DC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0A9A4D-B00B-384C-89A7-8902E712B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C7360-30F5-4540-B2D4-DCFF1DC38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97684-BF57-C646-B358-169CE8D1F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2B5488-5536-1049-9D46-3353691D0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DD9611-CFD8-8F49-A5BC-CB1888B39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C5CB6B-5B77-1E43-80BD-506C72CF0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4B8F252-7D05-9546-BB32-F05A8EC103B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73B8DEC-342F-FD40-8660-6FD6CAC7C7E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Training Course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2705101"/>
            <a:ext cx="7556500" cy="2832100"/>
          </a:xfrm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4 </a:t>
            </a:r>
            <a:r>
              <a:rPr lang="en-GB" dirty="0">
                <a:solidFill>
                  <a:schemeClr val="tx1"/>
                </a:solidFill>
              </a:rPr>
              <a:t>Modules: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Module 1: Introduction</a:t>
            </a:r>
            <a:endParaRPr lang="en-GB" dirty="0">
              <a:solidFill>
                <a:schemeClr val="tx1"/>
              </a:solidFill>
            </a:endParaRP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Module 2:Developing </a:t>
            </a:r>
            <a:r>
              <a:rPr lang="en-GB" dirty="0">
                <a:solidFill>
                  <a:schemeClr val="tx1"/>
                </a:solidFill>
              </a:rPr>
              <a:t>the TDA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Module 3: Formulating </a:t>
            </a:r>
            <a:r>
              <a:rPr lang="en-GB" dirty="0">
                <a:solidFill>
                  <a:schemeClr val="tx1"/>
                </a:solidFill>
              </a:rPr>
              <a:t>the SAP</a:t>
            </a:r>
          </a:p>
          <a:p>
            <a:pPr lvl="1"/>
            <a:r>
              <a:rPr lang="en-GB" dirty="0" smtClean="0">
                <a:solidFill>
                  <a:schemeClr val="tx1"/>
                </a:solidFill>
              </a:rPr>
              <a:t>Module 4: Managing </a:t>
            </a:r>
            <a:r>
              <a:rPr lang="en-GB" dirty="0">
                <a:solidFill>
                  <a:schemeClr val="tx1"/>
                </a:solidFill>
              </a:rPr>
              <a:t>the TDA/SAP process</a:t>
            </a:r>
          </a:p>
          <a:p>
            <a:pPr lvl="1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5084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a TDA look like?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2611333"/>
              </p:ext>
            </p:extLst>
          </p:nvPr>
        </p:nvGraphicFramePr>
        <p:xfrm>
          <a:off x="117474" y="1714500"/>
          <a:ext cx="8721726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9459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789208-ADD9-6244-9534-101722760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203188-943C-AE44-8FC2-37530BE84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303936-CCCC-4D4C-8E32-23BAC7ED3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E252C7-32C7-7E4B-8534-CFFBE72B3C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69C44A-619A-3A4B-831D-9F24A871E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ABF6F9-BCD2-904B-8B14-ADD3A22E2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B91BB66-32FE-D840-9D99-803BB01F96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6779A1-561E-9643-AB38-BDF14D2DC7B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0A9A4D-B00B-384C-89A7-8902E712B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C7360-30F5-4540-B2D4-DCFF1DC38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97684-BF57-C646-B358-169CE8D1F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2B5488-5536-1049-9D46-3353691D0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4DD9611-CFD8-8F49-A5BC-CB1888B393D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9C5CB6B-5B77-1E43-80BD-506C72CF06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should a TDA look like?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5927823"/>
              </p:ext>
            </p:extLst>
          </p:nvPr>
        </p:nvGraphicFramePr>
        <p:xfrm>
          <a:off x="117474" y="1828800"/>
          <a:ext cx="8721726" cy="4965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1404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8789208-ADD9-6244-9534-101722760FC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D203188-943C-AE44-8FC2-37530BE84C6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D303936-CCCC-4D4C-8E32-23BAC7ED381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CE252C7-32C7-7E4B-8534-CFFBE72B3C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A69C44A-619A-3A4B-831D-9F24A871E2A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0ABF6F9-BCD2-904B-8B14-ADD3A22E2F6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40A9A4D-B00B-384C-89A7-8902E712B90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C0C7360-30F5-4540-B2D4-DCFF1DC383A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F897684-BF57-C646-B358-169CE8D1FAC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02B5488-5536-1049-9D46-3353691D098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72C19F9-E474-0F40-BED3-CD83C6CBC11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5D3D4C59-C3D8-E84A-81BB-5F474C13B43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B37499-C652-134A-9E61-74AB04EB458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819C1D9-D768-9148-BDE1-394958F13C9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178D34F-49FC-9E42-8587-CE417FACC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E483CC-E87A-8E45-AAF2-6EF33664FD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AAC25F3-D8E1-C34E-8CC3-B0006176EC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1295596-591F-BE44-88AD-1CF0F071ECB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F818E58-8F89-8244-A1EE-872C43C4A05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C87349-191B-DD45-B98C-8CF78EE7FA6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311294"/>
            <a:ext cx="8051800" cy="1025302"/>
          </a:xfrm>
        </p:spPr>
        <p:txBody>
          <a:bodyPr/>
          <a:lstStyle/>
          <a:p>
            <a:r>
              <a:rPr lang="en-US" dirty="0" smtClean="0"/>
              <a:t>Steps towards SAP 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8475" y="1981200"/>
            <a:ext cx="7556500" cy="4445000"/>
          </a:xfrm>
        </p:spPr>
        <p:txBody>
          <a:bodyPr/>
          <a:lstStyle/>
          <a:p>
            <a:r>
              <a:rPr lang="en-GB" dirty="0"/>
              <a:t>The draft SAP document should be thoroughly reviewed by the SAP development team and key stakeholders to ensure it is:</a:t>
            </a:r>
          </a:p>
          <a:p>
            <a:pPr lvl="1"/>
            <a:r>
              <a:rPr lang="en-GB" dirty="0"/>
              <a:t>Fit-for-purpose;</a:t>
            </a:r>
          </a:p>
          <a:p>
            <a:pPr lvl="1"/>
            <a:r>
              <a:rPr lang="en-GB" dirty="0"/>
              <a:t>At a stage to be adopted by the project steering committee; and</a:t>
            </a:r>
          </a:p>
          <a:p>
            <a:pPr lvl="1"/>
            <a:r>
              <a:rPr lang="en-GB" dirty="0"/>
              <a:t>Likely to be endorsed by the participating countries. </a:t>
            </a:r>
            <a:endParaRPr lang="en-GB" dirty="0" smtClean="0"/>
          </a:p>
          <a:p>
            <a:pPr lvl="1"/>
            <a:r>
              <a:rPr lang="en-GB" dirty="0" smtClean="0"/>
              <a:t>It </a:t>
            </a:r>
            <a:r>
              <a:rPr lang="en-GB" dirty="0"/>
              <a:t>is advisable to ensure that copies of the SAP document are circulated well in advance of this meeting to ensure the review process is successful.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7115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3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Endorsement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52500" y="2082800"/>
            <a:ext cx="7321550" cy="4203699"/>
            <a:chOff x="0" y="2009"/>
            <a:chExt cx="7785100" cy="4110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009"/>
              <a:ext cx="7785100" cy="4110781"/>
            </a:xfrm>
            <a:prstGeom prst="roundRect">
              <a:avLst>
                <a:gd name="adj" fmla="val 10000"/>
              </a:avLst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20401" y="122410"/>
              <a:ext cx="7544298" cy="38699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The steps towards SAP endorsement will be different for each project and the process can quite often be </a:t>
              </a:r>
              <a:r>
                <a:rPr lang="en-US" sz="2800" dirty="0">
                  <a:solidFill>
                    <a:srgbClr val="0033CC"/>
                  </a:solidFill>
                  <a:latin typeface="Calibri"/>
                  <a:cs typeface="Calibri"/>
                </a:rPr>
                <a:t>difficult and time-</a:t>
              </a:r>
              <a:r>
                <a:rPr lang="en-US" sz="2800" dirty="0" smtClean="0">
                  <a:solidFill>
                    <a:srgbClr val="0033CC"/>
                  </a:solidFill>
                  <a:latin typeface="Calibri"/>
                  <a:cs typeface="Calibri"/>
                </a:rPr>
                <a:t>consuming</a:t>
              </a:r>
            </a:p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However, to ensure that the process is as straightforward as possible, it is important to </a:t>
              </a:r>
              <a:r>
                <a:rPr lang="en-US" sz="2800" dirty="0" smtClean="0">
                  <a:solidFill>
                    <a:srgbClr val="0033CC"/>
                  </a:solidFill>
                  <a:latin typeface="Calibri"/>
                  <a:cs typeface="Calibri"/>
                </a:rPr>
                <a:t>carefully </a:t>
              </a:r>
              <a:r>
                <a:rPr lang="en-US" sz="2800" dirty="0">
                  <a:solidFill>
                    <a:srgbClr val="0033CC"/>
                  </a:solidFill>
                  <a:latin typeface="Calibri"/>
                  <a:cs typeface="Calibri"/>
                </a:rPr>
                <a:t>coordinate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the steps towards 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endorsement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355176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Endorsement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01700" y="2247899"/>
            <a:ext cx="7321550" cy="3517901"/>
            <a:chOff x="0" y="2009"/>
            <a:chExt cx="7785100" cy="4110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9" name="Rounded Rectangle 8"/>
            <p:cNvSpPr/>
            <p:nvPr/>
          </p:nvSpPr>
          <p:spPr>
            <a:xfrm>
              <a:off x="0" y="2009"/>
              <a:ext cx="7785100" cy="4110781"/>
            </a:xfrm>
            <a:prstGeom prst="roundRect">
              <a:avLst>
                <a:gd name="adj" fmla="val 10000"/>
              </a:avLst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10" name="Rounded Rectangle 4"/>
            <p:cNvSpPr/>
            <p:nvPr/>
          </p:nvSpPr>
          <p:spPr>
            <a:xfrm>
              <a:off x="120401" y="122410"/>
              <a:ext cx="7544298" cy="38699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This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could include the arrangement of high-level meetings </a:t>
              </a:r>
              <a:r>
                <a:rPr lang="en-US" sz="2800" dirty="0" smtClean="0">
                  <a:solidFill>
                    <a:srgbClr val="0033CC"/>
                  </a:solidFill>
                  <a:latin typeface="Calibri"/>
                  <a:cs typeface="Calibri"/>
                </a:rPr>
                <a:t>during the SAP development phase 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with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senior officials from the key ministries in each country to ensure that there is </a:t>
              </a:r>
              <a:r>
                <a:rPr lang="en-US" sz="2800" dirty="0">
                  <a:solidFill>
                    <a:srgbClr val="0033CC"/>
                  </a:solidFill>
                  <a:latin typeface="Calibri"/>
                  <a:cs typeface="Calibri"/>
                </a:rPr>
                <a:t>general consensus towards the SAP and its </a:t>
              </a:r>
              <a:r>
                <a:rPr lang="en-US" sz="2800" dirty="0" smtClean="0">
                  <a:solidFill>
                    <a:srgbClr val="0033CC"/>
                  </a:solidFill>
                  <a:latin typeface="Calibri"/>
                  <a:cs typeface="Calibri"/>
                </a:rPr>
                <a:t>endorsement</a:t>
              </a:r>
              <a:endParaRPr lang="en-US" sz="2800" dirty="0">
                <a:solidFill>
                  <a:srgbClr val="0033CC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037688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</a:t>
            </a:r>
            <a:r>
              <a:rPr lang="en-US" dirty="0" smtClean="0"/>
              <a:t>that is the </a:t>
            </a:r>
            <a:r>
              <a:rPr lang="en-US" dirty="0" smtClean="0"/>
              <a:t>TDA/SAP </a:t>
            </a:r>
            <a:r>
              <a:rPr lang="en-US" dirty="0" smtClean="0"/>
              <a:t>Process…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28" b="1628"/>
          <a:stretch>
            <a:fillRect/>
          </a:stretch>
        </p:blipFill>
        <p:spPr bwMode="auto">
          <a:xfrm>
            <a:off x="815975" y="1981200"/>
            <a:ext cx="7556500" cy="41449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5495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Within the Framework </a:t>
            </a:r>
            <a:r>
              <a:rPr lang="en-US" sz="3600" smtClean="0"/>
              <a:t>of Adaptive </a:t>
            </a:r>
            <a:r>
              <a:rPr lang="en-US" sz="3600" dirty="0" smtClean="0"/>
              <a:t>Management </a:t>
            </a:r>
            <a:endParaRPr lang="en-US" sz="3600" dirty="0"/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5" b="495"/>
          <a:stretch>
            <a:fillRect/>
          </a:stretch>
        </p:blipFill>
        <p:spPr bwMode="auto">
          <a:xfrm>
            <a:off x="168274" y="1816100"/>
            <a:ext cx="8328025" cy="47545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95965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 txBox="1">
            <a:spLocks/>
          </p:cNvSpPr>
          <p:nvPr/>
        </p:nvSpPr>
        <p:spPr bwMode="auto">
          <a:xfrm>
            <a:off x="727075" y="1841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4000" b="1" dirty="0">
                <a:latin typeface="Calibri" charset="0"/>
                <a:cs typeface="Calibri" charset="0"/>
              </a:rPr>
              <a:t>Overview of </a:t>
            </a:r>
            <a:r>
              <a:rPr lang="en-US" sz="4000" b="1" dirty="0" smtClean="0">
                <a:latin typeface="Calibri" charset="0"/>
                <a:cs typeface="Calibri" charset="0"/>
              </a:rPr>
              <a:t>Today</a:t>
            </a:r>
            <a:endParaRPr lang="en-US" sz="4000" b="1" dirty="0">
              <a:latin typeface="Calibri" charset="0"/>
              <a:cs typeface="Calibri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701800"/>
            <a:ext cx="4203700" cy="2006600"/>
          </a:xfrm>
          <a:solidFill>
            <a:srgbClr val="66CCFF"/>
          </a:solidFill>
          <a:ln>
            <a:solidFill>
              <a:schemeClr val="tx1"/>
            </a:solidFill>
          </a:ln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sz="2400" u="sng" dirty="0" smtClean="0">
                <a:solidFill>
                  <a:srgbClr val="0000FF"/>
                </a:solidFill>
                <a:ea typeface="ＭＳ Ｐゴシック" charset="0"/>
              </a:rPr>
              <a:t>AM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Opening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GB" sz="2000" dirty="0"/>
              <a:t>Module 3: Developing the SAP - Identifying Goals</a:t>
            </a:r>
            <a:r>
              <a:rPr lang="en-GB" sz="2000" dirty="0"/>
              <a:t> </a:t>
            </a:r>
            <a:endParaRPr lang="en-GB" sz="2000" dirty="0" smtClean="0"/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US" sz="2000" dirty="0" smtClean="0"/>
              <a:t>Group Exercise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241300" y="4267200"/>
            <a:ext cx="4203700" cy="19812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5565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000" dirty="0">
                <a:latin typeface="Calibri"/>
                <a:ea typeface="ＭＳ Ｐゴシック" charset="-128"/>
                <a:cs typeface="Calibri"/>
              </a:rPr>
              <a:t>Module 3: Developing the SAP - Brainstorming Innovative Ideas</a:t>
            </a:r>
          </a:p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000" dirty="0" smtClean="0">
                <a:latin typeface="Calibri"/>
                <a:ea typeface="ＭＳ Ｐゴシック" charset="-128"/>
                <a:cs typeface="Calibri"/>
              </a:rPr>
              <a:t>Group </a:t>
            </a:r>
            <a:r>
              <a:rPr lang="en-US" sz="2000" dirty="0">
                <a:latin typeface="Calibri"/>
                <a:ea typeface="ＭＳ Ｐゴシック" charset="-128"/>
                <a:cs typeface="Calibri"/>
              </a:rPr>
              <a:t>Exercise</a:t>
            </a:r>
          </a:p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000" dirty="0">
                <a:latin typeface="Calibri"/>
                <a:ea typeface="ＭＳ Ｐゴシック" charset="-128"/>
                <a:cs typeface="Calibri"/>
              </a:rPr>
              <a:t>Module 3: Developing the SAP - Prioritising Options or Alternatives </a:t>
            </a:r>
            <a:endParaRPr lang="en-US" sz="2000" dirty="0">
              <a:latin typeface="Calibri"/>
              <a:ea typeface="ＭＳ Ｐゴシック" charset="-128"/>
              <a:cs typeface="Calibri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254000" y="3771900"/>
            <a:ext cx="4203700" cy="444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t" anchorCtr="0"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sz="2000" dirty="0">
                <a:latin typeface="Calibri"/>
                <a:cs typeface="Calibri"/>
              </a:rPr>
              <a:t>Break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241300" y="6299200"/>
            <a:ext cx="4203700" cy="4699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t" anchorCtr="0"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sz="2000" dirty="0" smtClean="0">
                <a:latin typeface="Calibri"/>
                <a:cs typeface="Calibri"/>
              </a:rPr>
              <a:t>LUNCH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4711700" y="1701800"/>
            <a:ext cx="4203700" cy="2463800"/>
          </a:xfrm>
          <a:prstGeom prst="rect">
            <a:avLst/>
          </a:prstGeom>
          <a:solidFill>
            <a:srgbClr val="66CCFF"/>
          </a:solidFill>
          <a:ln>
            <a:solidFill>
              <a:schemeClr val="tx1"/>
            </a:solidFill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55600" marR="0" indent="-355600" algn="l" defTabSz="914400" rtl="0" eaLnBrk="0" fontAlgn="base" latinLnBrk="0" hangingPunct="0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rgbClr val="003399"/>
              </a:buClr>
              <a:buSzPct val="75000"/>
              <a:buFont typeface="Wingdings" charset="0"/>
              <a:buChar char="n"/>
              <a:tabLst/>
              <a:defRPr sz="2800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1pPr>
            <a:lvl2pPr marL="533400" marR="0" indent="-3048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65C4D2"/>
              </a:buClr>
              <a:buSzPct val="75000"/>
              <a:buFont typeface="Wingdings" charset="0"/>
              <a:buChar char="n"/>
              <a:tabLst/>
              <a:defRPr sz="2400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2pPr>
            <a:lvl3pPr marL="723900" marR="0" indent="-2667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66CCFF"/>
              </a:buClr>
              <a:buSzPct val="75000"/>
              <a:buFont typeface="Wingdings" charset="0"/>
              <a:buChar char="n"/>
              <a:tabLst/>
              <a:defRPr sz="2000"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3pPr>
            <a:lvl4pPr marL="901700" marR="0" indent="-2286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>
                <a:srgbClr val="0000FF"/>
              </a:buClr>
              <a:buSzPct val="75000"/>
              <a:buFont typeface="Wingdings" charset="0"/>
              <a:buChar char="n"/>
              <a:tabLst/>
              <a:defRPr kern="1200">
                <a:solidFill>
                  <a:srgbClr val="000000"/>
                </a:solidFill>
                <a:latin typeface="Calibri"/>
                <a:ea typeface="ＭＳ Ｐゴシック" charset="-128"/>
                <a:cs typeface="Calibri"/>
              </a:defRPr>
            </a:lvl4pPr>
            <a:lvl5pPr marL="914400" indent="91440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8000"/>
              </a:buClr>
              <a:buSzPct val="75000"/>
              <a:buFont typeface="Wingdings" charset="0"/>
              <a:defRPr kern="1200">
                <a:solidFill>
                  <a:srgbClr val="595959"/>
                </a:solidFill>
                <a:latin typeface="Calibri"/>
                <a:ea typeface="ＭＳ Ｐゴシック" charset="-128"/>
                <a:cs typeface="Calibri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charset="0"/>
              <a:buNone/>
            </a:pPr>
            <a:r>
              <a:rPr lang="en-US" sz="2400" u="sng" dirty="0">
                <a:solidFill>
                  <a:srgbClr val="0000FF"/>
                </a:solidFill>
                <a:ea typeface="ＭＳ Ｐゴシック" charset="0"/>
              </a:rPr>
              <a:t>P</a:t>
            </a:r>
            <a:r>
              <a:rPr lang="en-US" sz="2400" u="sng" dirty="0" smtClean="0">
                <a:solidFill>
                  <a:srgbClr val="0000FF"/>
                </a:solidFill>
                <a:ea typeface="ＭＳ Ｐゴシック" charset="0"/>
              </a:rPr>
              <a:t>M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GB" sz="2000" dirty="0"/>
              <a:t>Module 3: Developing the SAP - National and Regional </a:t>
            </a:r>
            <a:r>
              <a:rPr lang="en-GB" sz="2000" dirty="0" smtClean="0"/>
              <a:t>Processes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GB" sz="2000" dirty="0" smtClean="0"/>
              <a:t> </a:t>
            </a:r>
            <a:r>
              <a:rPr lang="en-US" sz="2000" dirty="0" smtClean="0"/>
              <a:t>Group Exercise</a:t>
            </a:r>
          </a:p>
          <a:p>
            <a:pPr marL="355600" lvl="1" indent="-355600" eaLnBrk="1" hangingPunct="1">
              <a:buClr>
                <a:srgbClr val="003399"/>
              </a:buClr>
              <a:defRPr/>
            </a:pPr>
            <a:r>
              <a:rPr lang="en-GB" sz="2000" dirty="0"/>
              <a:t>Module 3: Developing the SAP – Drafting the SAP</a:t>
            </a:r>
            <a:r>
              <a:rPr lang="en-GB" sz="2000" dirty="0"/>
              <a:t> </a:t>
            </a:r>
            <a:endParaRPr lang="en-US" sz="2000" dirty="0" smtClean="0"/>
          </a:p>
          <a:p>
            <a:pPr marL="355600" lvl="1" indent="-355600" eaLnBrk="1" hangingPunct="1">
              <a:buClr>
                <a:srgbClr val="003399"/>
              </a:buClr>
              <a:defRPr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699000" y="4711700"/>
            <a:ext cx="4203700" cy="15367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75565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000" dirty="0">
                <a:latin typeface="Calibri"/>
                <a:ea typeface="ＭＳ Ｐゴシック" charset="-128"/>
                <a:cs typeface="Calibri"/>
              </a:rPr>
              <a:t>Module 4: Planning the TDA/SAP </a:t>
            </a:r>
            <a:r>
              <a:rPr lang="en-US" sz="2000" dirty="0" smtClean="0">
                <a:latin typeface="Calibri"/>
                <a:ea typeface="ＭＳ Ｐゴシック" charset="-128"/>
                <a:cs typeface="Calibri"/>
              </a:rPr>
              <a:t>Process</a:t>
            </a:r>
          </a:p>
          <a:p>
            <a:pPr lvl="1" defTabSz="914400" eaLnBrk="1" hangingPunct="1">
              <a:spcBef>
                <a:spcPts val="600"/>
              </a:spcBef>
              <a:buClr>
                <a:srgbClr val="003399"/>
              </a:buClr>
              <a:buSzPct val="75000"/>
              <a:buFont typeface="Wingdings" charset="0"/>
              <a:buChar char="n"/>
              <a:defRPr/>
            </a:pPr>
            <a:r>
              <a:rPr lang="en-US" sz="2000" dirty="0" smtClean="0">
                <a:latin typeface="Calibri"/>
                <a:ea typeface="ＭＳ Ｐゴシック" charset="-128"/>
                <a:cs typeface="Calibri"/>
              </a:rPr>
              <a:t>Summary </a:t>
            </a:r>
            <a:r>
              <a:rPr lang="en-US" sz="2000" dirty="0">
                <a:latin typeface="Calibri"/>
                <a:ea typeface="ＭＳ Ｐゴシック" charset="-128"/>
                <a:cs typeface="Calibri"/>
              </a:rPr>
              <a:t>and Wrap Up of TDA/SAP Training Course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711700" y="4216400"/>
            <a:ext cx="4203700" cy="4445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t" anchorCtr="0"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sz="2000" dirty="0">
                <a:latin typeface="Calibri"/>
                <a:cs typeface="Calibri"/>
              </a:rPr>
              <a:t>Break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699000" y="6299200"/>
            <a:ext cx="4203700" cy="469900"/>
          </a:xfrm>
          <a:prstGeom prst="rect">
            <a:avLst/>
          </a:prstGeom>
          <a:solidFill>
            <a:srgbClr val="66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tIns="0" bIns="0" anchor="t" anchorCtr="0"/>
          <a:lstStyle>
            <a:lvl1pPr marL="24161750" indent="-2416175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55600" indent="-355600" defTabSz="4572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lvl="1" eaLnBrk="1" hangingPunct="1">
              <a:spcBef>
                <a:spcPct val="20000"/>
              </a:spcBef>
            </a:pPr>
            <a:r>
              <a:rPr lang="en-US" sz="2000" dirty="0" smtClean="0">
                <a:latin typeface="Calibri"/>
                <a:cs typeface="Calibri"/>
              </a:rPr>
              <a:t>END</a:t>
            </a:r>
            <a:endParaRPr lang="en-US" sz="2000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4741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5" grpId="0" animBg="1"/>
      <p:bldP spid="6" grpId="0" animBg="1"/>
      <p:bldP spid="11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10: </a:t>
            </a:r>
            <a:r>
              <a:rPr lang="en-GB" dirty="0"/>
              <a:t>Action Planning: Setting actions, timescales, priorities and </a:t>
            </a:r>
            <a:r>
              <a:rPr lang="en-GB" dirty="0" smtClean="0"/>
              <a:t>indicators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37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are we?</a:t>
            </a:r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2976670" y="3268035"/>
            <a:ext cx="216000" cy="290164"/>
            <a:chOff x="1254232" y="2169499"/>
            <a:chExt cx="216000" cy="360000"/>
          </a:xfrm>
        </p:grpSpPr>
        <p:sp>
          <p:nvSpPr>
            <p:cNvPr id="34" name="Right Arrow 33"/>
            <p:cNvSpPr/>
            <p:nvPr/>
          </p:nvSpPr>
          <p:spPr>
            <a:xfrm>
              <a:off x="1254232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Right Arrow 6"/>
            <p:cNvSpPr/>
            <p:nvPr/>
          </p:nvSpPr>
          <p:spPr>
            <a:xfrm>
              <a:off x="1254232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36" name="Group 35"/>
          <p:cNvGrpSpPr/>
          <p:nvPr/>
        </p:nvGrpSpPr>
        <p:grpSpPr>
          <a:xfrm>
            <a:off x="3202504" y="2311400"/>
            <a:ext cx="1258770" cy="2007055"/>
            <a:chOff x="1480066" y="1104444"/>
            <a:chExt cx="1258770" cy="2490111"/>
          </a:xfrm>
          <a:solidFill>
            <a:schemeClr val="bg2"/>
          </a:solidFill>
        </p:grpSpPr>
        <p:sp>
          <p:nvSpPr>
            <p:cNvPr id="37" name="Rounded Rectangle 36"/>
            <p:cNvSpPr/>
            <p:nvPr/>
          </p:nvSpPr>
          <p:spPr>
            <a:xfrm>
              <a:off x="1480066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38" name="Rounded Rectangle 8"/>
            <p:cNvSpPr/>
            <p:nvPr/>
          </p:nvSpPr>
          <p:spPr>
            <a:xfrm>
              <a:off x="1516934" y="1141312"/>
              <a:ext cx="1185034" cy="241637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Implementing strategies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4452211" y="3268035"/>
            <a:ext cx="216000" cy="290164"/>
            <a:chOff x="2729773" y="2169499"/>
            <a:chExt cx="216000" cy="360000"/>
          </a:xfrm>
        </p:grpSpPr>
        <p:sp>
          <p:nvSpPr>
            <p:cNvPr id="40" name="Right Arrow 39"/>
            <p:cNvSpPr/>
            <p:nvPr/>
          </p:nvSpPr>
          <p:spPr>
            <a:xfrm>
              <a:off x="2729773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Right Arrow 10"/>
            <p:cNvSpPr/>
            <p:nvPr/>
          </p:nvSpPr>
          <p:spPr>
            <a:xfrm>
              <a:off x="2729773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678045" y="2311400"/>
            <a:ext cx="1329902" cy="2007055"/>
            <a:chOff x="2955607" y="1104444"/>
            <a:chExt cx="1293902" cy="2490111"/>
          </a:xfrm>
          <a:solidFill>
            <a:srgbClr val="FF0000"/>
          </a:solidFill>
        </p:grpSpPr>
        <p:sp>
          <p:nvSpPr>
            <p:cNvPr id="43" name="Rounded Rectangle 42"/>
            <p:cNvSpPr/>
            <p:nvPr/>
          </p:nvSpPr>
          <p:spPr>
            <a:xfrm>
              <a:off x="2955607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44" name="Rounded Rectangle 12"/>
            <p:cNvSpPr/>
            <p:nvPr/>
          </p:nvSpPr>
          <p:spPr>
            <a:xfrm>
              <a:off x="2992475" y="1141312"/>
              <a:ext cx="1257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223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Setting strategic actions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5965852" y="3268035"/>
            <a:ext cx="216000" cy="290164"/>
            <a:chOff x="4205314" y="2169499"/>
            <a:chExt cx="216000" cy="360000"/>
          </a:xfrm>
        </p:grpSpPr>
        <p:sp>
          <p:nvSpPr>
            <p:cNvPr id="46" name="Right Arrow 45"/>
            <p:cNvSpPr/>
            <p:nvPr/>
          </p:nvSpPr>
          <p:spPr>
            <a:xfrm>
              <a:off x="4205314" y="2169499"/>
              <a:ext cx="216000" cy="36000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FF0000"/>
            </a:solidFill>
          </p:spPr>
          <p:style>
            <a:ln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2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7" name="Right Arrow 14"/>
            <p:cNvSpPr/>
            <p:nvPr/>
          </p:nvSpPr>
          <p:spPr>
            <a:xfrm>
              <a:off x="4205314" y="2241499"/>
              <a:ext cx="151200" cy="2160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6675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50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6178985" y="2311400"/>
            <a:ext cx="1294769" cy="2007055"/>
            <a:chOff x="4431147" y="1104444"/>
            <a:chExt cx="1258770" cy="2490111"/>
          </a:xfrm>
          <a:solidFill>
            <a:srgbClr val="0033CC"/>
          </a:solidFill>
        </p:grpSpPr>
        <p:sp>
          <p:nvSpPr>
            <p:cNvPr id="49" name="Rounded Rectangle 48"/>
            <p:cNvSpPr/>
            <p:nvPr/>
          </p:nvSpPr>
          <p:spPr>
            <a:xfrm>
              <a:off x="4431147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0" name="Rounded Rectangle 16"/>
            <p:cNvSpPr/>
            <p:nvPr/>
          </p:nvSpPr>
          <p:spPr>
            <a:xfrm>
              <a:off x="4468015" y="1141312"/>
              <a:ext cx="1185034" cy="2416375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6223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Drafting the SAP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  <p:pic>
        <p:nvPicPr>
          <p:cNvPr id="51" name="Picture 50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340100" y="4165600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772" y="4165600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3" name="Picture 52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844352" y="4178301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54" name="Picture 53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375400" y="4178301"/>
            <a:ext cx="1260000" cy="12600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grpSp>
        <p:nvGrpSpPr>
          <p:cNvPr id="28" name="Group 27"/>
          <p:cNvGrpSpPr/>
          <p:nvPr/>
        </p:nvGrpSpPr>
        <p:grpSpPr>
          <a:xfrm>
            <a:off x="1729304" y="2311400"/>
            <a:ext cx="1258770" cy="2007055"/>
            <a:chOff x="1480066" y="1104444"/>
            <a:chExt cx="1258770" cy="2490111"/>
          </a:xfrm>
          <a:solidFill>
            <a:schemeClr val="bg2"/>
          </a:solidFill>
        </p:grpSpPr>
        <p:sp>
          <p:nvSpPr>
            <p:cNvPr id="32" name="Rounded Rectangle 31"/>
            <p:cNvSpPr/>
            <p:nvPr/>
          </p:nvSpPr>
          <p:spPr>
            <a:xfrm>
              <a:off x="1480066" y="1104444"/>
              <a:ext cx="1258770" cy="2490111"/>
            </a:xfrm>
            <a:prstGeom prst="roundRect">
              <a:avLst>
                <a:gd name="adj" fmla="val 10000"/>
              </a:avLst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</p:sp>
        <p:sp>
          <p:nvSpPr>
            <p:cNvPr id="55" name="Rounded Rectangle 8"/>
            <p:cNvSpPr/>
            <p:nvPr/>
          </p:nvSpPr>
          <p:spPr>
            <a:xfrm>
              <a:off x="1516934" y="1141312"/>
              <a:ext cx="1185034" cy="2416375"/>
            </a:xfrm>
            <a:prstGeom prst="rect">
              <a:avLst/>
            </a:prstGeom>
            <a:grp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algn="ctr" defTabSz="889000" fontAlgn="base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dirty="0" smtClean="0">
                  <a:solidFill>
                    <a:prstClr val="white"/>
                  </a:solidFill>
                  <a:latin typeface="Calibri"/>
                  <a:cs typeface="Calibri"/>
                </a:rPr>
                <a:t>National and Regional consultation</a:t>
              </a:r>
              <a:endParaRPr lang="en-US" sz="1600" dirty="0">
                <a:solidFill>
                  <a:prstClr val="white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88888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In this Section you will learn about….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175" y="2540001"/>
            <a:ext cx="7556500" cy="2654299"/>
          </a:xfrm>
        </p:spPr>
        <p:txBody>
          <a:bodyPr/>
          <a:lstStyle/>
          <a:p>
            <a:r>
              <a:rPr lang="en-GB" dirty="0" smtClean="0"/>
              <a:t>What </a:t>
            </a:r>
            <a:r>
              <a:rPr lang="en-GB" dirty="0"/>
              <a:t>is an Action Plan</a:t>
            </a:r>
            <a:r>
              <a:rPr lang="en-GB" dirty="0" smtClean="0"/>
              <a:t>?</a:t>
            </a:r>
          </a:p>
          <a:p>
            <a:r>
              <a:rPr lang="en-GB" dirty="0" smtClean="0"/>
              <a:t>What </a:t>
            </a:r>
            <a:r>
              <a:rPr lang="en-GB" dirty="0"/>
              <a:t>does Action Planning mean in terms of the SAP?</a:t>
            </a:r>
          </a:p>
          <a:p>
            <a:r>
              <a:rPr lang="en-GB" dirty="0" smtClean="0"/>
              <a:t>Key </a:t>
            </a:r>
            <a:r>
              <a:rPr lang="en-GB" dirty="0"/>
              <a:t>Action Planning </a:t>
            </a:r>
            <a:r>
              <a:rPr lang="en-GB" dirty="0" smtClean="0"/>
              <a:t>Steps</a:t>
            </a:r>
            <a:endParaRPr lang="en-GB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810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an Action Plan?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01700" y="2199109"/>
            <a:ext cx="7321550" cy="3541291"/>
            <a:chOff x="0" y="2009"/>
            <a:chExt cx="7785100" cy="4110781"/>
          </a:xfrm>
          <a:solidFill>
            <a:schemeClr val="accent6">
              <a:lumMod val="60000"/>
              <a:lumOff val="40000"/>
            </a:schemeClr>
          </a:solidFill>
        </p:grpSpPr>
        <p:sp>
          <p:nvSpPr>
            <p:cNvPr id="5" name="Rounded Rectangle 4"/>
            <p:cNvSpPr/>
            <p:nvPr/>
          </p:nvSpPr>
          <p:spPr>
            <a:xfrm>
              <a:off x="0" y="2009"/>
              <a:ext cx="7785100" cy="4110781"/>
            </a:xfrm>
            <a:prstGeom prst="roundRect">
              <a:avLst>
                <a:gd name="adj" fmla="val 10000"/>
              </a:avLst>
            </a:prstGeom>
            <a:grpFill/>
            <a:effectLst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120401" y="122410"/>
              <a:ext cx="7544298" cy="3869979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3350" tIns="133350" rIns="133350" bIns="133350" numCol="1" spcCol="1270" anchor="ctr" anchorCtr="0">
              <a:noAutofit/>
            </a:bodyPr>
            <a:lstStyle/>
            <a:p>
              <a:pPr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An action plan is a framework of objectives and actions for achieving strategy 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goals</a:t>
              </a:r>
            </a:p>
            <a:p>
              <a:pPr algn="ctr" defTabSz="1555750">
                <a:lnSpc>
                  <a:spcPct val="90000"/>
                </a:lnSpc>
                <a:spcAft>
                  <a:spcPct val="35000"/>
                </a:spcAft>
              </a:pP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It </a:t>
              </a:r>
              <a:r>
                <a:rPr lang="en-US" sz="2800" dirty="0">
                  <a:solidFill>
                    <a:schemeClr val="tx1"/>
                  </a:solidFill>
                  <a:latin typeface="Calibri"/>
                  <a:cs typeface="Calibri"/>
                </a:rPr>
                <a:t>should state clearly how each action contributes to one or more given objective and may suggest a relative rating (e.g. high, medium or low</a:t>
              </a:r>
              <a:r>
                <a:rPr lang="en-US" sz="2800" dirty="0" smtClean="0">
                  <a:solidFill>
                    <a:schemeClr val="tx1"/>
                  </a:solidFill>
                  <a:latin typeface="Calibri"/>
                  <a:cs typeface="Calibri"/>
                </a:rPr>
                <a:t>)</a:t>
              </a:r>
              <a:endParaRPr lang="en-US" sz="2800" dirty="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9925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 smtClean="0"/>
              <a:t>What </a:t>
            </a:r>
            <a:r>
              <a:rPr lang="en-GB" sz="3600" dirty="0"/>
              <a:t>does Action Planning mean in terms of the SAP</a:t>
            </a:r>
            <a:r>
              <a:rPr lang="en-GB" sz="3600" dirty="0" smtClean="0"/>
              <a:t>?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One of the core outcomes when drafting a SAP is to develop it in a way that is easily </a:t>
            </a:r>
            <a:r>
              <a:rPr lang="en-GB" sz="2400" dirty="0">
                <a:solidFill>
                  <a:schemeClr val="bg2"/>
                </a:solidFill>
              </a:rPr>
              <a:t>translatable into </a:t>
            </a:r>
            <a:r>
              <a:rPr lang="en-GB" sz="2400" dirty="0" smtClean="0">
                <a:solidFill>
                  <a:schemeClr val="bg2"/>
                </a:solidFill>
              </a:rPr>
              <a:t>action</a:t>
            </a:r>
            <a:endParaRPr lang="en-GB" sz="2400" dirty="0" smtClean="0"/>
          </a:p>
          <a:p>
            <a:r>
              <a:rPr lang="en-GB" sz="2400" dirty="0" smtClean="0"/>
              <a:t>The SAP should address not </a:t>
            </a:r>
            <a:r>
              <a:rPr lang="en-GB" sz="2400" dirty="0"/>
              <a:t>only the </a:t>
            </a:r>
            <a:r>
              <a:rPr lang="en-GB" sz="2400" dirty="0">
                <a:solidFill>
                  <a:srgbClr val="0033CC"/>
                </a:solidFill>
              </a:rPr>
              <a:t>high-level initiatives and over-arching goals</a:t>
            </a:r>
            <a:r>
              <a:rPr lang="en-GB" sz="2400" dirty="0"/>
              <a:t>, but that they get articulated into </a:t>
            </a:r>
            <a:r>
              <a:rPr lang="en-GB" sz="2400" dirty="0">
                <a:solidFill>
                  <a:srgbClr val="0033CC"/>
                </a:solidFill>
              </a:rPr>
              <a:t>short term actions </a:t>
            </a:r>
            <a:r>
              <a:rPr lang="en-GB" sz="2400" dirty="0"/>
              <a:t>that will be required to achieve the programme.  </a:t>
            </a:r>
          </a:p>
          <a:p>
            <a:r>
              <a:rPr lang="en-GB" sz="2400" dirty="0"/>
              <a:t> </a:t>
            </a:r>
            <a:r>
              <a:rPr lang="en-GB" sz="2400" dirty="0" smtClean="0"/>
              <a:t>Key </a:t>
            </a:r>
            <a:r>
              <a:rPr lang="en-GB" sz="2400" dirty="0"/>
              <a:t>to this step is the translation of the </a:t>
            </a:r>
            <a:r>
              <a:rPr lang="en-GB" sz="2400" dirty="0">
                <a:solidFill>
                  <a:srgbClr val="0033CC"/>
                </a:solidFill>
              </a:rPr>
              <a:t>agreed options and alternatives</a:t>
            </a:r>
            <a:r>
              <a:rPr lang="en-GB" sz="2400" dirty="0"/>
              <a:t> into </a:t>
            </a:r>
            <a:r>
              <a:rPr lang="en-GB" sz="2400" dirty="0">
                <a:solidFill>
                  <a:srgbClr val="0033CC"/>
                </a:solidFill>
              </a:rPr>
              <a:t>Objectives and Actions</a:t>
            </a:r>
            <a:r>
              <a:rPr lang="en-GB" sz="2400" dirty="0"/>
              <a:t>. This step will need to be carefully managed by the Project Manager and the SAP Development </a:t>
            </a:r>
            <a:r>
              <a:rPr lang="en-GB" sz="2400" dirty="0" smtClean="0"/>
              <a:t>Team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1068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Goals and Objectives?</a:t>
            </a:r>
            <a:endParaRPr lang="en-US" dirty="0"/>
          </a:p>
        </p:txBody>
      </p:sp>
      <p:grpSp>
        <p:nvGrpSpPr>
          <p:cNvPr id="29" name="Group 28"/>
          <p:cNvGrpSpPr/>
          <p:nvPr/>
        </p:nvGrpSpPr>
        <p:grpSpPr>
          <a:xfrm>
            <a:off x="3305556" y="1988287"/>
            <a:ext cx="5266944" cy="1166849"/>
            <a:chOff x="2962656" y="148067"/>
            <a:chExt cx="5266944" cy="1166849"/>
          </a:xfrm>
        </p:grpSpPr>
        <p:sp>
          <p:nvSpPr>
            <p:cNvPr id="30" name="Round Same Side Corner Rectangle 29"/>
            <p:cNvSpPr/>
            <p:nvPr/>
          </p:nvSpPr>
          <p:spPr>
            <a:xfrm rot="5400000">
              <a:off x="5012703" y="-1901980"/>
              <a:ext cx="1166849" cy="5266944"/>
            </a:xfrm>
            <a:prstGeom prst="round2SameRect">
              <a:avLst/>
            </a:prstGeom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9525" cap="flat" cmpd="sng" algn="ctr">
              <a:solidFill>
                <a:srgbClr val="4F81BD">
                  <a:alpha val="90000"/>
                  <a:tint val="40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/>
          </p:spPr>
        </p:sp>
        <p:sp>
          <p:nvSpPr>
            <p:cNvPr id="31" name="Round Same Side Corner Rectangle 4"/>
            <p:cNvSpPr/>
            <p:nvPr/>
          </p:nvSpPr>
          <p:spPr>
            <a:xfrm>
              <a:off x="2962656" y="205028"/>
              <a:ext cx="5209983" cy="10529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0" marR="0" lvl="1" indent="0" algn="l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are general guidelines that explain what you want to achieve in your water system - they are usually long-term and represent global visions such as “reduce pollution by…..” or “increase biodiversity by…..”. 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342900" y="1840227"/>
            <a:ext cx="2962656" cy="1458562"/>
            <a:chOff x="0" y="7"/>
            <a:chExt cx="2962656" cy="1458562"/>
          </a:xfrm>
        </p:grpSpPr>
        <p:sp>
          <p:nvSpPr>
            <p:cNvPr id="33" name="Rounded Rectangle 32"/>
            <p:cNvSpPr/>
            <p:nvPr/>
          </p:nvSpPr>
          <p:spPr>
            <a:xfrm>
              <a:off x="0" y="7"/>
              <a:ext cx="2962656" cy="1458562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34" name="Rounded Rectangle 6"/>
            <p:cNvSpPr/>
            <p:nvPr/>
          </p:nvSpPr>
          <p:spPr>
            <a:xfrm>
              <a:off x="71201" y="71208"/>
              <a:ext cx="2820254" cy="13161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60020" tIns="80010" rIns="160020" bIns="80010" numCol="1" spcCol="1270" anchor="ctr" anchorCtr="0">
              <a:noAutofit/>
            </a:bodyPr>
            <a:lstStyle/>
            <a:p>
              <a:pPr marL="0" marR="0" lvl="0" indent="0" algn="ctr" defTabSz="1866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Goals</a:t>
              </a:r>
              <a:r>
                <a:rPr kumimoji="0" lang="en-US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42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 </a:t>
              </a:r>
              <a:endParaRPr kumimoji="0" lang="en-US" sz="42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3305556" y="3519777"/>
            <a:ext cx="5266944" cy="1166849"/>
            <a:chOff x="2962656" y="1679557"/>
            <a:chExt cx="5266944" cy="1166849"/>
          </a:xfrm>
        </p:grpSpPr>
        <p:sp>
          <p:nvSpPr>
            <p:cNvPr id="36" name="Round Same Side Corner Rectangle 35"/>
            <p:cNvSpPr/>
            <p:nvPr/>
          </p:nvSpPr>
          <p:spPr>
            <a:xfrm rot="5400000">
              <a:off x="5012703" y="-370490"/>
              <a:ext cx="1166849" cy="5266944"/>
            </a:xfrm>
            <a:prstGeom prst="round2SameRect">
              <a:avLst/>
            </a:prstGeom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9525" cap="flat" cmpd="sng" algn="ctr">
              <a:solidFill>
                <a:srgbClr val="4F81BD">
                  <a:alpha val="90000"/>
                  <a:tint val="40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/>
          </p:spPr>
        </p:sp>
        <p:sp>
          <p:nvSpPr>
            <p:cNvPr id="37" name="Round Same Side Corner Rectangle 8"/>
            <p:cNvSpPr/>
            <p:nvPr/>
          </p:nvSpPr>
          <p:spPr>
            <a:xfrm>
              <a:off x="2962656" y="1736518"/>
              <a:ext cx="5209983" cy="10529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0" marR="0" lvl="1" indent="0" algn="l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define strategies or implementation steps to attain the identified goals. Unlike goals, objectives are specific, measurable, and have a defined completion date. 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342900" y="3371717"/>
            <a:ext cx="3115733" cy="1458562"/>
            <a:chOff x="0" y="1531497"/>
            <a:chExt cx="3115733" cy="1458562"/>
          </a:xfrm>
        </p:grpSpPr>
        <p:sp>
          <p:nvSpPr>
            <p:cNvPr id="39" name="Rounded Rectangle 38"/>
            <p:cNvSpPr/>
            <p:nvPr/>
          </p:nvSpPr>
          <p:spPr>
            <a:xfrm>
              <a:off x="0" y="1531497"/>
              <a:ext cx="2962656" cy="1458562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0" name="Rounded Rectangle 10"/>
            <p:cNvSpPr/>
            <p:nvPr/>
          </p:nvSpPr>
          <p:spPr>
            <a:xfrm>
              <a:off x="0" y="1551896"/>
              <a:ext cx="3115733" cy="13161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60020" tIns="80010" rIns="160020" bIns="80010" numCol="1" spcCol="1270" anchor="ctr" anchorCtr="0">
              <a:noAutofit/>
            </a:bodyPr>
            <a:lstStyle/>
            <a:p>
              <a:pPr marL="0" marR="0" lvl="0" indent="0" algn="ctr" defTabSz="1866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Objectives…</a:t>
              </a:r>
              <a:endPara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3305556" y="5051266"/>
            <a:ext cx="5266944" cy="1166849"/>
            <a:chOff x="2962656" y="3211046"/>
            <a:chExt cx="5266944" cy="1166849"/>
          </a:xfrm>
        </p:grpSpPr>
        <p:sp>
          <p:nvSpPr>
            <p:cNvPr id="42" name="Round Same Side Corner Rectangle 41"/>
            <p:cNvSpPr/>
            <p:nvPr/>
          </p:nvSpPr>
          <p:spPr>
            <a:xfrm rot="5400000">
              <a:off x="5012703" y="1160999"/>
              <a:ext cx="1166849" cy="5266944"/>
            </a:xfrm>
            <a:prstGeom prst="round2SameRect">
              <a:avLst/>
            </a:prstGeom>
            <a:solidFill>
              <a:srgbClr val="4F81BD">
                <a:alpha val="90000"/>
                <a:tint val="40000"/>
                <a:hueOff val="0"/>
                <a:satOff val="0"/>
                <a:lumOff val="0"/>
                <a:alphaOff val="0"/>
              </a:srgbClr>
            </a:solidFill>
            <a:ln w="9525" cap="flat" cmpd="sng" algn="ctr">
              <a:solidFill>
                <a:srgbClr val="4F81BD">
                  <a:alpha val="90000"/>
                  <a:tint val="40000"/>
                  <a:hueOff val="0"/>
                  <a:satOff val="0"/>
                  <a:lumOff val="0"/>
                  <a:alphaOff val="0"/>
                  <a:shade val="95000"/>
                  <a:satMod val="105000"/>
                </a:srgbClr>
              </a:solidFill>
              <a:prstDash val="solid"/>
            </a:ln>
            <a:effectLst/>
          </p:spPr>
        </p:sp>
        <p:sp>
          <p:nvSpPr>
            <p:cNvPr id="43" name="Round Same Side Corner Rectangle 12"/>
            <p:cNvSpPr/>
            <p:nvPr/>
          </p:nvSpPr>
          <p:spPr>
            <a:xfrm>
              <a:off x="2962656" y="3268008"/>
              <a:ext cx="5209983" cy="1052927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64770" tIns="32385" rIns="64770" bIns="32385" numCol="1" spcCol="1270" anchor="ctr" anchorCtr="0">
              <a:noAutofit/>
            </a:bodyPr>
            <a:lstStyle/>
            <a:p>
              <a:pPr marL="0" marR="0" lvl="1" indent="0" algn="l" defTabSz="75565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r>
                <a:rPr kumimoji="0" lang="en-GB" sz="1700" b="0" i="0" u="none" strike="noStrike" kern="1200" cap="none" spc="0" normalizeH="0" baseline="0" noProof="0" dirty="0" smtClean="0">
                  <a:ln>
                    <a:noFill/>
                  </a:ln>
                  <a:solidFill>
                    <a:sysClr val="windowText" lastClr="000000">
                      <a:hueOff val="0"/>
                      <a:satOff val="0"/>
                      <a:lumOff val="0"/>
                      <a:alphaOff val="0"/>
                    </a:sysClr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Often, each objective is associated with a series of actions. Therefore, implementing a strategic goal typically involves implementing a series of actions along the way.</a:t>
              </a:r>
              <a:endPara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42900" y="4905410"/>
            <a:ext cx="2962656" cy="1458562"/>
            <a:chOff x="0" y="3065190"/>
            <a:chExt cx="2962656" cy="1458562"/>
          </a:xfrm>
        </p:grpSpPr>
        <p:sp>
          <p:nvSpPr>
            <p:cNvPr id="45" name="Rounded Rectangle 44"/>
            <p:cNvSpPr/>
            <p:nvPr/>
          </p:nvSpPr>
          <p:spPr>
            <a:xfrm>
              <a:off x="0" y="3065190"/>
              <a:ext cx="2962656" cy="1458562"/>
            </a:xfrm>
            <a:prstGeom prst="roundRect">
              <a:avLst/>
            </a:prstGeom>
            <a:gradFill rotWithShape="1">
              <a:gsLst>
                <a:gs pos="0">
                  <a:srgbClr val="4F81BD">
                    <a:hueOff val="0"/>
                    <a:satOff val="0"/>
                    <a:lumOff val="0"/>
                    <a:alphaOff val="0"/>
                    <a:tint val="100000"/>
                    <a:shade val="100000"/>
                    <a:satMod val="130000"/>
                  </a:srgbClr>
                </a:gs>
                <a:gs pos="100000">
                  <a:srgbClr val="4F81BD">
                    <a:hueOff val="0"/>
                    <a:satOff val="0"/>
                    <a:lumOff val="0"/>
                    <a:alphaOff val="0"/>
                    <a:tint val="50000"/>
                    <a:shade val="100000"/>
                    <a:satMod val="350000"/>
                  </a:srgb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p:spPr>
        </p:sp>
        <p:sp>
          <p:nvSpPr>
            <p:cNvPr id="46" name="Rounded Rectangle 14"/>
            <p:cNvSpPr/>
            <p:nvPr/>
          </p:nvSpPr>
          <p:spPr>
            <a:xfrm>
              <a:off x="71201" y="3136391"/>
              <a:ext cx="2820254" cy="131616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spcFirstLastPara="0" vert="horz" wrap="square" lIns="160020" tIns="80010" rIns="160020" bIns="80010" numCol="1" spcCol="1270" anchor="ctr" anchorCtr="0">
              <a:noAutofit/>
            </a:bodyPr>
            <a:lstStyle/>
            <a:p>
              <a:pPr marL="0" marR="0" lvl="0" indent="0" algn="ctr" defTabSz="1866900" eaLnBrk="1" fontAlgn="auto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Actions</a:t>
              </a:r>
              <a:r>
                <a:rPr kumimoji="0" lang="en-US" sz="4200" b="1" i="0" u="none" strike="noStrike" kern="120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…</a:t>
              </a:r>
              <a:endParaRPr kumimoji="0" lang="en-US" sz="4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80200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Advantage">
  <a:themeElements>
    <a:clrScheme name="Custom 1">
      <a:dk1>
        <a:sysClr val="windowText" lastClr="000000"/>
      </a:dk1>
      <a:lt1>
        <a:sysClr val="window" lastClr="FFFFFF"/>
      </a:lt1>
      <a:dk2>
        <a:srgbClr val="2B142D"/>
      </a:dk2>
      <a:lt2>
        <a:srgbClr val="0033CC"/>
      </a:lt2>
      <a:accent1>
        <a:srgbClr val="0000FF"/>
      </a:accent1>
      <a:accent2>
        <a:srgbClr val="0033FF"/>
      </a:accent2>
      <a:accent3>
        <a:srgbClr val="3366FF"/>
      </a:accent3>
      <a:accent4>
        <a:srgbClr val="6699FF"/>
      </a:accent4>
      <a:accent5>
        <a:srgbClr val="3366CC"/>
      </a:accent5>
      <a:accent6>
        <a:srgbClr val="0099FF"/>
      </a:accent6>
      <a:hlink>
        <a:srgbClr val="000099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73841</TotalTime>
  <Words>1244</Words>
  <Application>Microsoft Macintosh PowerPoint</Application>
  <PresentationFormat>On-screen Show (4:3)</PresentationFormat>
  <Paragraphs>158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Advantage</vt:lpstr>
      <vt:lpstr>IW:LEARN TDA/SAP Training Course</vt:lpstr>
      <vt:lpstr>Overview of the Training Course</vt:lpstr>
      <vt:lpstr>PowerPoint Presentation</vt:lpstr>
      <vt:lpstr>Section 10: Action Planning: Setting actions, timescales, priorities and indicators </vt:lpstr>
      <vt:lpstr>Where are we?</vt:lpstr>
      <vt:lpstr>In this Section you will learn about….</vt:lpstr>
      <vt:lpstr>What is an Action Plan?</vt:lpstr>
      <vt:lpstr>What does Action Planning mean in terms of the SAP?</vt:lpstr>
      <vt:lpstr>What are Goals and Objectives?</vt:lpstr>
      <vt:lpstr>Key Action Planning Components</vt:lpstr>
      <vt:lpstr>Section 11: Drafting the SAP</vt:lpstr>
      <vt:lpstr>Where are we?</vt:lpstr>
      <vt:lpstr>In this Section you will learn about….</vt:lpstr>
      <vt:lpstr>PowerPoint Presentation</vt:lpstr>
      <vt:lpstr>Integration of the component parts of the SAP</vt:lpstr>
      <vt:lpstr>Both approaches work…..</vt:lpstr>
      <vt:lpstr>What should a SAP look like?</vt:lpstr>
      <vt:lpstr>Possible Sections</vt:lpstr>
      <vt:lpstr>What should a SAP look like?</vt:lpstr>
      <vt:lpstr>What should a TDA look like?</vt:lpstr>
      <vt:lpstr>What should a TDA look like?</vt:lpstr>
      <vt:lpstr>Steps towards SAP Implementation</vt:lpstr>
      <vt:lpstr>Endorsement</vt:lpstr>
      <vt:lpstr>Endorsement</vt:lpstr>
      <vt:lpstr>So that is the TDA/SAP Process…</vt:lpstr>
      <vt:lpstr>Within the Framework of Adaptive Management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PLYMOUTH FOOD INITIATIVE WORKSHOP</dc:title>
  <dc:creator>Martin Bloxham</dc:creator>
  <cp:lastModifiedBy>Martin Bloxham</cp:lastModifiedBy>
  <cp:revision>333</cp:revision>
  <dcterms:created xsi:type="dcterms:W3CDTF">2010-04-21T10:35:43Z</dcterms:created>
  <dcterms:modified xsi:type="dcterms:W3CDTF">2012-08-28T07:32:48Z</dcterms:modified>
</cp:coreProperties>
</file>