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handoutMasterIdLst>
    <p:handoutMasterId r:id="rId22"/>
  </p:handoutMasterIdLst>
  <p:sldIdLst>
    <p:sldId id="456" r:id="rId2"/>
    <p:sldId id="523" r:id="rId3"/>
    <p:sldId id="537" r:id="rId4"/>
    <p:sldId id="514" r:id="rId5"/>
    <p:sldId id="562" r:id="rId6"/>
    <p:sldId id="556" r:id="rId7"/>
    <p:sldId id="565" r:id="rId8"/>
    <p:sldId id="564" r:id="rId9"/>
    <p:sldId id="553" r:id="rId10"/>
    <p:sldId id="566" r:id="rId11"/>
    <p:sldId id="570" r:id="rId12"/>
    <p:sldId id="571" r:id="rId13"/>
    <p:sldId id="573" r:id="rId14"/>
    <p:sldId id="578" r:id="rId15"/>
    <p:sldId id="577" r:id="rId16"/>
    <p:sldId id="569" r:id="rId17"/>
    <p:sldId id="535" r:id="rId18"/>
    <p:sldId id="574" r:id="rId19"/>
    <p:sldId id="575" r:id="rId2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94B4BFA2-F74C-C241-80B4-2CF6C8FAA18E}">
          <p14:sldIdLst>
            <p14:sldId id="456"/>
            <p14:sldId id="523"/>
            <p14:sldId id="537"/>
            <p14:sldId id="514"/>
            <p14:sldId id="562"/>
            <p14:sldId id="556"/>
            <p14:sldId id="565"/>
            <p14:sldId id="564"/>
            <p14:sldId id="553"/>
            <p14:sldId id="566"/>
            <p14:sldId id="570"/>
            <p14:sldId id="571"/>
            <p14:sldId id="573"/>
            <p14:sldId id="578"/>
            <p14:sldId id="577"/>
            <p14:sldId id="569"/>
            <p14:sldId id="535"/>
            <p14:sldId id="574"/>
            <p14:sldId id="57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Redstone" initials="PAR" lastIdx="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336600"/>
    <a:srgbClr val="669900"/>
    <a:srgbClr val="66FF33"/>
    <a:srgbClr val="33CC66"/>
    <a:srgbClr val="339966"/>
    <a:srgbClr val="339933"/>
    <a:srgbClr val="339900"/>
    <a:srgbClr val="CC66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27" autoAdjust="0"/>
  </p:normalViewPr>
  <p:slideViewPr>
    <p:cSldViewPr snapToGrid="0">
      <p:cViewPr>
        <p:scale>
          <a:sx n="100" d="100"/>
          <a:sy n="100" d="100"/>
        </p:scale>
        <p:origin x="-1352" y="-648"/>
      </p:cViewPr>
      <p:guideLst>
        <p:guide orient="horz" pos="2160"/>
        <p:guide pos="2880"/>
      </p:guideLst>
    </p:cSldViewPr>
  </p:slideViewPr>
  <p:notesTextViewPr>
    <p:cViewPr>
      <p:scale>
        <a:sx n="100" d="100"/>
        <a:sy n="100" d="100"/>
      </p:scale>
      <p:origin x="0" y="0"/>
    </p:cViewPr>
  </p:notesTextViewPr>
  <p:sorterViewPr>
    <p:cViewPr>
      <p:scale>
        <a:sx n="72" d="100"/>
        <a:sy n="7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88F31A-9F34-DD4B-8615-2147246CB62D}" type="doc">
      <dgm:prSet loTypeId="urn:microsoft.com/office/officeart/2005/8/layout/orgChart1" loCatId="" qsTypeId="urn:microsoft.com/office/officeart/2005/8/quickstyle/simple4" qsCatId="simple" csTypeId="urn:microsoft.com/office/officeart/2005/8/colors/accent6_2" csCatId="accent6" phldr="1"/>
      <dgm:spPr/>
      <dgm:t>
        <a:bodyPr/>
        <a:lstStyle/>
        <a:p>
          <a:endParaRPr lang="en-US"/>
        </a:p>
      </dgm:t>
    </dgm:pt>
    <dgm:pt modelId="{24D2DCA2-3813-2D46-A90B-97CAA17563DB}">
      <dgm:prSet custT="1"/>
      <dgm:spPr>
        <a:solidFill>
          <a:schemeClr val="accent6">
            <a:lumMod val="60000"/>
            <a:lumOff val="40000"/>
          </a:schemeClr>
        </a:solidFill>
      </dgm:spPr>
      <dgm:t>
        <a:bodyPr lIns="108000" rIns="108000"/>
        <a:lstStyle/>
        <a:p>
          <a:pPr rtl="0"/>
          <a:r>
            <a:rPr lang="en-US" sz="2400" dirty="0" smtClean="0">
              <a:solidFill>
                <a:srgbClr val="000000"/>
              </a:solidFill>
              <a:latin typeface="Calibri"/>
              <a:cs typeface="Calibri"/>
            </a:rPr>
            <a:t>….is </a:t>
          </a:r>
          <a:r>
            <a:rPr lang="en-GB" sz="2400" dirty="0" smtClean="0">
              <a:solidFill>
                <a:srgbClr val="000000"/>
              </a:solidFill>
              <a:latin typeface="Calibri"/>
              <a:cs typeface="Calibri"/>
            </a:rPr>
            <a:t>key to brainstorming</a:t>
          </a:r>
          <a:br>
            <a:rPr lang="en-GB" sz="2400" dirty="0" smtClean="0">
              <a:solidFill>
                <a:srgbClr val="000000"/>
              </a:solidFill>
              <a:latin typeface="Calibri"/>
              <a:cs typeface="Calibri"/>
            </a:rPr>
          </a:br>
          <a:r>
            <a:rPr lang="en-GB" sz="2400" dirty="0" smtClean="0">
              <a:solidFill>
                <a:srgbClr val="000000"/>
              </a:solidFill>
              <a:latin typeface="Calibri"/>
              <a:cs typeface="Calibri"/>
            </a:rPr>
            <a:t>and an integral part of</a:t>
          </a:r>
          <a:br>
            <a:rPr lang="en-GB" sz="2400" dirty="0" smtClean="0">
              <a:solidFill>
                <a:srgbClr val="000000"/>
              </a:solidFill>
              <a:latin typeface="Calibri"/>
              <a:cs typeface="Calibri"/>
            </a:rPr>
          </a:br>
          <a:r>
            <a:rPr lang="en-GB" sz="2400" dirty="0" smtClean="0">
              <a:solidFill>
                <a:srgbClr val="000000"/>
              </a:solidFill>
              <a:latin typeface="Calibri"/>
              <a:cs typeface="Calibri"/>
            </a:rPr>
            <a:t>any strategic planning process</a:t>
          </a:r>
          <a:endParaRPr lang="da-DK" sz="2400" dirty="0">
            <a:solidFill>
              <a:srgbClr val="000000"/>
            </a:solidFill>
            <a:latin typeface="Calibri"/>
            <a:cs typeface="Calibri"/>
          </a:endParaRPr>
        </a:p>
      </dgm:t>
    </dgm:pt>
    <dgm:pt modelId="{D7976FDE-282A-D44E-AD4D-C6031DF2602C}" type="parTrans" cxnId="{E40E0330-DCBE-0E46-BF8E-3258F72E483B}">
      <dgm:prSet/>
      <dgm:spPr/>
      <dgm:t>
        <a:bodyPr/>
        <a:lstStyle/>
        <a:p>
          <a:endParaRPr lang="en-US"/>
        </a:p>
      </dgm:t>
    </dgm:pt>
    <dgm:pt modelId="{CA84FEA1-D8B6-F946-BB2B-E3D0CD0AC443}" type="sibTrans" cxnId="{E40E0330-DCBE-0E46-BF8E-3258F72E483B}">
      <dgm:prSet/>
      <dgm:spPr/>
      <dgm:t>
        <a:bodyPr/>
        <a:lstStyle/>
        <a:p>
          <a:endParaRPr lang="en-US"/>
        </a:p>
      </dgm:t>
    </dgm:pt>
    <dgm:pt modelId="{F4DB938F-C023-9541-B9DE-FD3FC085EE4D}">
      <dgm:prSet custT="1"/>
      <dgm:spPr>
        <a:solidFill>
          <a:schemeClr val="accent6"/>
        </a:solidFill>
      </dgm:spPr>
      <dgm:t>
        <a:bodyPr/>
        <a:lstStyle/>
        <a:p>
          <a:r>
            <a:rPr lang="en-GB" sz="2400" dirty="0" smtClean="0">
              <a:solidFill>
                <a:schemeClr val="tx1"/>
              </a:solidFill>
              <a:latin typeface="Calibri"/>
              <a:cs typeface="Calibri"/>
            </a:rPr>
            <a:t>Often limited available resources</a:t>
          </a:r>
          <a:endParaRPr lang="en-US" sz="2400" dirty="0">
            <a:solidFill>
              <a:schemeClr val="tx1"/>
            </a:solidFill>
            <a:latin typeface="Calibri"/>
            <a:cs typeface="Calibri"/>
          </a:endParaRPr>
        </a:p>
      </dgm:t>
    </dgm:pt>
    <dgm:pt modelId="{B708C6A5-15CF-3145-838A-EAB14A6A4157}" type="parTrans" cxnId="{348A5265-AE1E-824A-AA8D-E428E5842C1B}">
      <dgm:prSet/>
      <dgm:spPr/>
      <dgm:t>
        <a:bodyPr/>
        <a:lstStyle/>
        <a:p>
          <a:endParaRPr lang="en-US"/>
        </a:p>
      </dgm:t>
    </dgm:pt>
    <dgm:pt modelId="{6885530B-A78F-F445-AD39-1F3E22A5C36B}" type="sibTrans" cxnId="{348A5265-AE1E-824A-AA8D-E428E5842C1B}">
      <dgm:prSet/>
      <dgm:spPr/>
      <dgm:t>
        <a:bodyPr/>
        <a:lstStyle/>
        <a:p>
          <a:endParaRPr lang="en-US"/>
        </a:p>
      </dgm:t>
    </dgm:pt>
    <dgm:pt modelId="{1640EAA9-31B1-8646-8F52-F265615F90A4}">
      <dgm:prSet custT="1"/>
      <dgm:spPr>
        <a:solidFill>
          <a:schemeClr val="accent6"/>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GB" sz="2400" dirty="0" smtClean="0">
            <a:solidFill>
              <a:schemeClr val="tx1"/>
            </a:solidFill>
            <a:latin typeface="Calibri"/>
            <a:cs typeface="Calibri"/>
          </a:endParaRPr>
        </a:p>
        <a:p>
          <a:pPr marL="0" marR="0" indent="0" defTabSz="914400" eaLnBrk="1" fontAlgn="auto" latinLnBrk="0" hangingPunct="1">
            <a:lnSpc>
              <a:spcPct val="100000"/>
            </a:lnSpc>
            <a:spcBef>
              <a:spcPts val="0"/>
            </a:spcBef>
            <a:spcAft>
              <a:spcPts val="0"/>
            </a:spcAft>
            <a:buClrTx/>
            <a:buSzTx/>
            <a:buFontTx/>
            <a:buNone/>
            <a:tabLst/>
            <a:defRPr/>
          </a:pPr>
          <a:r>
            <a:rPr lang="en-GB" sz="2400" dirty="0" smtClean="0">
              <a:solidFill>
                <a:schemeClr val="tx1"/>
              </a:solidFill>
              <a:latin typeface="Calibri"/>
              <a:cs typeface="Calibri"/>
            </a:rPr>
            <a:t>Helps to identify which innovative ideas or opportunities should be considered further </a:t>
          </a:r>
          <a:endParaRPr lang="en-US" sz="2400" dirty="0" smtClean="0">
            <a:solidFill>
              <a:schemeClr val="tx1"/>
            </a:solidFill>
            <a:latin typeface="Calibri"/>
            <a:cs typeface="Calibri"/>
          </a:endParaRPr>
        </a:p>
        <a:p>
          <a:pPr defTabSz="2889250">
            <a:lnSpc>
              <a:spcPct val="90000"/>
            </a:lnSpc>
            <a:spcBef>
              <a:spcPct val="0"/>
            </a:spcBef>
            <a:spcAft>
              <a:spcPct val="35000"/>
            </a:spcAft>
          </a:pPr>
          <a:endParaRPr lang="en-US" dirty="0"/>
        </a:p>
      </dgm:t>
    </dgm:pt>
    <dgm:pt modelId="{66D80670-8301-C646-9283-E74282D95929}" type="parTrans" cxnId="{7D74EF2F-5314-0A48-A52A-965CE1A1469D}">
      <dgm:prSet/>
      <dgm:spPr/>
      <dgm:t>
        <a:bodyPr/>
        <a:lstStyle/>
        <a:p>
          <a:endParaRPr lang="en-US"/>
        </a:p>
      </dgm:t>
    </dgm:pt>
    <dgm:pt modelId="{6EAABB8A-3726-B643-B312-CB54DED794FE}" type="sibTrans" cxnId="{7D74EF2F-5314-0A48-A52A-965CE1A1469D}">
      <dgm:prSet/>
      <dgm:spPr/>
      <dgm:t>
        <a:bodyPr/>
        <a:lstStyle/>
        <a:p>
          <a:endParaRPr lang="en-US"/>
        </a:p>
      </dgm:t>
    </dgm:pt>
    <dgm:pt modelId="{9A0192F3-000B-724D-AB82-6490C6CA5FFF}" type="pres">
      <dgm:prSet presAssocID="{8588F31A-9F34-DD4B-8615-2147246CB62D}" presName="hierChild1" presStyleCnt="0">
        <dgm:presLayoutVars>
          <dgm:orgChart val="1"/>
          <dgm:chPref val="1"/>
          <dgm:dir/>
          <dgm:animOne val="branch"/>
          <dgm:animLvl val="lvl"/>
          <dgm:resizeHandles/>
        </dgm:presLayoutVars>
      </dgm:prSet>
      <dgm:spPr/>
      <dgm:t>
        <a:bodyPr/>
        <a:lstStyle/>
        <a:p>
          <a:endParaRPr lang="en-US"/>
        </a:p>
      </dgm:t>
    </dgm:pt>
    <dgm:pt modelId="{2A5D72DB-68BD-BE43-A463-75C3A5E99171}" type="pres">
      <dgm:prSet presAssocID="{24D2DCA2-3813-2D46-A90B-97CAA17563DB}" presName="hierRoot1" presStyleCnt="0">
        <dgm:presLayoutVars>
          <dgm:hierBranch val="init"/>
        </dgm:presLayoutVars>
      </dgm:prSet>
      <dgm:spPr/>
    </dgm:pt>
    <dgm:pt modelId="{AC454D47-FF22-5548-AD68-25A25203140B}" type="pres">
      <dgm:prSet presAssocID="{24D2DCA2-3813-2D46-A90B-97CAA17563DB}" presName="rootComposite1" presStyleCnt="0"/>
      <dgm:spPr/>
    </dgm:pt>
    <dgm:pt modelId="{F8DEB872-3E0D-8F49-8305-CA21E49EC985}" type="pres">
      <dgm:prSet presAssocID="{24D2DCA2-3813-2D46-A90B-97CAA17563DB}" presName="rootText1" presStyleLbl="node0" presStyleIdx="0" presStyleCnt="1">
        <dgm:presLayoutVars>
          <dgm:chPref val="3"/>
        </dgm:presLayoutVars>
      </dgm:prSet>
      <dgm:spPr/>
      <dgm:t>
        <a:bodyPr/>
        <a:lstStyle/>
        <a:p>
          <a:endParaRPr lang="en-US"/>
        </a:p>
      </dgm:t>
    </dgm:pt>
    <dgm:pt modelId="{123F44A6-C1B6-9843-9987-168969125459}" type="pres">
      <dgm:prSet presAssocID="{24D2DCA2-3813-2D46-A90B-97CAA17563DB}" presName="rootConnector1" presStyleLbl="node1" presStyleIdx="0" presStyleCnt="0"/>
      <dgm:spPr/>
      <dgm:t>
        <a:bodyPr/>
        <a:lstStyle/>
        <a:p>
          <a:endParaRPr lang="en-US"/>
        </a:p>
      </dgm:t>
    </dgm:pt>
    <dgm:pt modelId="{CB1A3C2A-0AD1-AD47-BEC9-335E5FC7447F}" type="pres">
      <dgm:prSet presAssocID="{24D2DCA2-3813-2D46-A90B-97CAA17563DB}" presName="hierChild2" presStyleCnt="0"/>
      <dgm:spPr/>
    </dgm:pt>
    <dgm:pt modelId="{A01CBF58-0483-634D-9C67-6D7B44338F27}" type="pres">
      <dgm:prSet presAssocID="{B708C6A5-15CF-3145-838A-EAB14A6A4157}" presName="Name37" presStyleLbl="parChTrans1D2" presStyleIdx="0" presStyleCnt="2"/>
      <dgm:spPr/>
      <dgm:t>
        <a:bodyPr/>
        <a:lstStyle/>
        <a:p>
          <a:endParaRPr lang="en-US"/>
        </a:p>
      </dgm:t>
    </dgm:pt>
    <dgm:pt modelId="{6A306E57-4CAA-5442-AF4E-9B8CDE81EF6A}" type="pres">
      <dgm:prSet presAssocID="{F4DB938F-C023-9541-B9DE-FD3FC085EE4D}" presName="hierRoot2" presStyleCnt="0">
        <dgm:presLayoutVars>
          <dgm:hierBranch val="init"/>
        </dgm:presLayoutVars>
      </dgm:prSet>
      <dgm:spPr/>
    </dgm:pt>
    <dgm:pt modelId="{EF40908D-B45F-BE44-9AA0-03DFE1EFCB79}" type="pres">
      <dgm:prSet presAssocID="{F4DB938F-C023-9541-B9DE-FD3FC085EE4D}" presName="rootComposite" presStyleCnt="0"/>
      <dgm:spPr/>
    </dgm:pt>
    <dgm:pt modelId="{49C717F4-09FB-F04D-93BC-7A16687C1A62}" type="pres">
      <dgm:prSet presAssocID="{F4DB938F-C023-9541-B9DE-FD3FC085EE4D}" presName="rootText" presStyleLbl="node2" presStyleIdx="0" presStyleCnt="2">
        <dgm:presLayoutVars>
          <dgm:chPref val="3"/>
        </dgm:presLayoutVars>
      </dgm:prSet>
      <dgm:spPr/>
      <dgm:t>
        <a:bodyPr/>
        <a:lstStyle/>
        <a:p>
          <a:endParaRPr lang="en-US"/>
        </a:p>
      </dgm:t>
    </dgm:pt>
    <dgm:pt modelId="{8DCF847B-834A-1A4E-8573-90AC372CDE8F}" type="pres">
      <dgm:prSet presAssocID="{F4DB938F-C023-9541-B9DE-FD3FC085EE4D}" presName="rootConnector" presStyleLbl="node2" presStyleIdx="0" presStyleCnt="2"/>
      <dgm:spPr/>
      <dgm:t>
        <a:bodyPr/>
        <a:lstStyle/>
        <a:p>
          <a:endParaRPr lang="en-US"/>
        </a:p>
      </dgm:t>
    </dgm:pt>
    <dgm:pt modelId="{68D51CDA-CAF7-FA40-B8A9-0824488FE11F}" type="pres">
      <dgm:prSet presAssocID="{F4DB938F-C023-9541-B9DE-FD3FC085EE4D}" presName="hierChild4" presStyleCnt="0"/>
      <dgm:spPr/>
    </dgm:pt>
    <dgm:pt modelId="{CF63077B-10AD-064C-BC0A-0ED606E5F1FE}" type="pres">
      <dgm:prSet presAssocID="{F4DB938F-C023-9541-B9DE-FD3FC085EE4D}" presName="hierChild5" presStyleCnt="0"/>
      <dgm:spPr/>
    </dgm:pt>
    <dgm:pt modelId="{1081D1BE-BCC1-5742-9631-3CFE30C52099}" type="pres">
      <dgm:prSet presAssocID="{66D80670-8301-C646-9283-E74282D95929}" presName="Name37" presStyleLbl="parChTrans1D2" presStyleIdx="1" presStyleCnt="2"/>
      <dgm:spPr/>
      <dgm:t>
        <a:bodyPr/>
        <a:lstStyle/>
        <a:p>
          <a:endParaRPr lang="en-US"/>
        </a:p>
      </dgm:t>
    </dgm:pt>
    <dgm:pt modelId="{708FF8C6-D88F-B646-826D-345DC266DEED}" type="pres">
      <dgm:prSet presAssocID="{1640EAA9-31B1-8646-8F52-F265615F90A4}" presName="hierRoot2" presStyleCnt="0">
        <dgm:presLayoutVars>
          <dgm:hierBranch val="init"/>
        </dgm:presLayoutVars>
      </dgm:prSet>
      <dgm:spPr/>
    </dgm:pt>
    <dgm:pt modelId="{A4BD5256-A14A-C04D-8BCD-AEE328E9E1FF}" type="pres">
      <dgm:prSet presAssocID="{1640EAA9-31B1-8646-8F52-F265615F90A4}" presName="rootComposite" presStyleCnt="0"/>
      <dgm:spPr/>
    </dgm:pt>
    <dgm:pt modelId="{DE034E2E-8BE0-C946-B614-100849C213FF}" type="pres">
      <dgm:prSet presAssocID="{1640EAA9-31B1-8646-8F52-F265615F90A4}" presName="rootText" presStyleLbl="node2" presStyleIdx="1" presStyleCnt="2">
        <dgm:presLayoutVars>
          <dgm:chPref val="3"/>
        </dgm:presLayoutVars>
      </dgm:prSet>
      <dgm:spPr/>
      <dgm:t>
        <a:bodyPr/>
        <a:lstStyle/>
        <a:p>
          <a:endParaRPr lang="en-US"/>
        </a:p>
      </dgm:t>
    </dgm:pt>
    <dgm:pt modelId="{E1C496D8-D749-4045-AC1B-DA4D2D5730D6}" type="pres">
      <dgm:prSet presAssocID="{1640EAA9-31B1-8646-8F52-F265615F90A4}" presName="rootConnector" presStyleLbl="node2" presStyleIdx="1" presStyleCnt="2"/>
      <dgm:spPr/>
      <dgm:t>
        <a:bodyPr/>
        <a:lstStyle/>
        <a:p>
          <a:endParaRPr lang="en-US"/>
        </a:p>
      </dgm:t>
    </dgm:pt>
    <dgm:pt modelId="{05DFF47C-E4D9-D042-83A1-2CB7690B9356}" type="pres">
      <dgm:prSet presAssocID="{1640EAA9-31B1-8646-8F52-F265615F90A4}" presName="hierChild4" presStyleCnt="0"/>
      <dgm:spPr/>
    </dgm:pt>
    <dgm:pt modelId="{0D9A6563-2601-8546-9AB3-E4739ADD17F6}" type="pres">
      <dgm:prSet presAssocID="{1640EAA9-31B1-8646-8F52-F265615F90A4}" presName="hierChild5" presStyleCnt="0"/>
      <dgm:spPr/>
    </dgm:pt>
    <dgm:pt modelId="{77BE9191-E3C7-4440-81E0-3CEAF72C21B6}" type="pres">
      <dgm:prSet presAssocID="{24D2DCA2-3813-2D46-A90B-97CAA17563DB}" presName="hierChild3" presStyleCnt="0"/>
      <dgm:spPr/>
    </dgm:pt>
  </dgm:ptLst>
  <dgm:cxnLst>
    <dgm:cxn modelId="{38D5D79C-84E3-8446-956C-467878E6DE20}" type="presOf" srcId="{F4DB938F-C023-9541-B9DE-FD3FC085EE4D}" destId="{8DCF847B-834A-1A4E-8573-90AC372CDE8F}" srcOrd="1" destOrd="0" presId="urn:microsoft.com/office/officeart/2005/8/layout/orgChart1"/>
    <dgm:cxn modelId="{3E1CC96B-0CDB-4D47-A802-5C14FDA94EF4}" type="presOf" srcId="{1640EAA9-31B1-8646-8F52-F265615F90A4}" destId="{DE034E2E-8BE0-C946-B614-100849C213FF}" srcOrd="0" destOrd="0" presId="urn:microsoft.com/office/officeart/2005/8/layout/orgChart1"/>
    <dgm:cxn modelId="{121E7001-35F7-504B-AC05-A8A97C475A39}" type="presOf" srcId="{8588F31A-9F34-DD4B-8615-2147246CB62D}" destId="{9A0192F3-000B-724D-AB82-6490C6CA5FFF}" srcOrd="0" destOrd="0" presId="urn:microsoft.com/office/officeart/2005/8/layout/orgChart1"/>
    <dgm:cxn modelId="{2E9F6015-50E5-EE45-8E66-72483F116660}" type="presOf" srcId="{66D80670-8301-C646-9283-E74282D95929}" destId="{1081D1BE-BCC1-5742-9631-3CFE30C52099}" srcOrd="0" destOrd="0" presId="urn:microsoft.com/office/officeart/2005/8/layout/orgChart1"/>
    <dgm:cxn modelId="{E7EF6FE1-2D38-9B47-A5AD-A4E241C7BADE}" type="presOf" srcId="{24D2DCA2-3813-2D46-A90B-97CAA17563DB}" destId="{123F44A6-C1B6-9843-9987-168969125459}" srcOrd="1" destOrd="0" presId="urn:microsoft.com/office/officeart/2005/8/layout/orgChart1"/>
    <dgm:cxn modelId="{21B5B7B7-5E35-3F47-AACE-210EE0527BE7}" type="presOf" srcId="{F4DB938F-C023-9541-B9DE-FD3FC085EE4D}" destId="{49C717F4-09FB-F04D-93BC-7A16687C1A62}" srcOrd="0" destOrd="0" presId="urn:microsoft.com/office/officeart/2005/8/layout/orgChart1"/>
    <dgm:cxn modelId="{F91284B6-41F2-4E49-9E9D-F0DB52B38A0B}" type="presOf" srcId="{24D2DCA2-3813-2D46-A90B-97CAA17563DB}" destId="{F8DEB872-3E0D-8F49-8305-CA21E49EC985}" srcOrd="0" destOrd="0" presId="urn:microsoft.com/office/officeart/2005/8/layout/orgChart1"/>
    <dgm:cxn modelId="{FE76D878-196A-144A-97C3-007D29808A28}" type="presOf" srcId="{1640EAA9-31B1-8646-8F52-F265615F90A4}" destId="{E1C496D8-D749-4045-AC1B-DA4D2D5730D6}" srcOrd="1" destOrd="0" presId="urn:microsoft.com/office/officeart/2005/8/layout/orgChart1"/>
    <dgm:cxn modelId="{7D74EF2F-5314-0A48-A52A-965CE1A1469D}" srcId="{24D2DCA2-3813-2D46-A90B-97CAA17563DB}" destId="{1640EAA9-31B1-8646-8F52-F265615F90A4}" srcOrd="1" destOrd="0" parTransId="{66D80670-8301-C646-9283-E74282D95929}" sibTransId="{6EAABB8A-3726-B643-B312-CB54DED794FE}"/>
    <dgm:cxn modelId="{348A5265-AE1E-824A-AA8D-E428E5842C1B}" srcId="{24D2DCA2-3813-2D46-A90B-97CAA17563DB}" destId="{F4DB938F-C023-9541-B9DE-FD3FC085EE4D}" srcOrd="0" destOrd="0" parTransId="{B708C6A5-15CF-3145-838A-EAB14A6A4157}" sibTransId="{6885530B-A78F-F445-AD39-1F3E22A5C36B}"/>
    <dgm:cxn modelId="{E40E0330-DCBE-0E46-BF8E-3258F72E483B}" srcId="{8588F31A-9F34-DD4B-8615-2147246CB62D}" destId="{24D2DCA2-3813-2D46-A90B-97CAA17563DB}" srcOrd="0" destOrd="0" parTransId="{D7976FDE-282A-D44E-AD4D-C6031DF2602C}" sibTransId="{CA84FEA1-D8B6-F946-BB2B-E3D0CD0AC443}"/>
    <dgm:cxn modelId="{6778FBC7-7BE6-3148-91DB-67DE933BA32B}" type="presOf" srcId="{B708C6A5-15CF-3145-838A-EAB14A6A4157}" destId="{A01CBF58-0483-634D-9C67-6D7B44338F27}" srcOrd="0" destOrd="0" presId="urn:microsoft.com/office/officeart/2005/8/layout/orgChart1"/>
    <dgm:cxn modelId="{EF8304FE-B389-7C40-B1B3-6870AA541649}" type="presParOf" srcId="{9A0192F3-000B-724D-AB82-6490C6CA5FFF}" destId="{2A5D72DB-68BD-BE43-A463-75C3A5E99171}" srcOrd="0" destOrd="0" presId="urn:microsoft.com/office/officeart/2005/8/layout/orgChart1"/>
    <dgm:cxn modelId="{4314292D-DC68-0247-80E0-447DA3FAC075}" type="presParOf" srcId="{2A5D72DB-68BD-BE43-A463-75C3A5E99171}" destId="{AC454D47-FF22-5548-AD68-25A25203140B}" srcOrd="0" destOrd="0" presId="urn:microsoft.com/office/officeart/2005/8/layout/orgChart1"/>
    <dgm:cxn modelId="{179CCD63-9E7E-1E4B-AC17-9552917973A7}" type="presParOf" srcId="{AC454D47-FF22-5548-AD68-25A25203140B}" destId="{F8DEB872-3E0D-8F49-8305-CA21E49EC985}" srcOrd="0" destOrd="0" presId="urn:microsoft.com/office/officeart/2005/8/layout/orgChart1"/>
    <dgm:cxn modelId="{49B03316-A2D3-A248-B70C-04E88BE5C278}" type="presParOf" srcId="{AC454D47-FF22-5548-AD68-25A25203140B}" destId="{123F44A6-C1B6-9843-9987-168969125459}" srcOrd="1" destOrd="0" presId="urn:microsoft.com/office/officeart/2005/8/layout/orgChart1"/>
    <dgm:cxn modelId="{C50BFF73-5922-754A-AE34-9CCAAB0379DE}" type="presParOf" srcId="{2A5D72DB-68BD-BE43-A463-75C3A5E99171}" destId="{CB1A3C2A-0AD1-AD47-BEC9-335E5FC7447F}" srcOrd="1" destOrd="0" presId="urn:microsoft.com/office/officeart/2005/8/layout/orgChart1"/>
    <dgm:cxn modelId="{0CCE8700-2F73-0E4C-BAEF-81093DEC2196}" type="presParOf" srcId="{CB1A3C2A-0AD1-AD47-BEC9-335E5FC7447F}" destId="{A01CBF58-0483-634D-9C67-6D7B44338F27}" srcOrd="0" destOrd="0" presId="urn:microsoft.com/office/officeart/2005/8/layout/orgChart1"/>
    <dgm:cxn modelId="{910F52FD-B609-1D49-A368-00094DCF326B}" type="presParOf" srcId="{CB1A3C2A-0AD1-AD47-BEC9-335E5FC7447F}" destId="{6A306E57-4CAA-5442-AF4E-9B8CDE81EF6A}" srcOrd="1" destOrd="0" presId="urn:microsoft.com/office/officeart/2005/8/layout/orgChart1"/>
    <dgm:cxn modelId="{193DB831-E1C3-054D-A53F-FCC508D2D49E}" type="presParOf" srcId="{6A306E57-4CAA-5442-AF4E-9B8CDE81EF6A}" destId="{EF40908D-B45F-BE44-9AA0-03DFE1EFCB79}" srcOrd="0" destOrd="0" presId="urn:microsoft.com/office/officeart/2005/8/layout/orgChart1"/>
    <dgm:cxn modelId="{25AE48DD-DB14-6E49-A4AF-F668019DA0FA}" type="presParOf" srcId="{EF40908D-B45F-BE44-9AA0-03DFE1EFCB79}" destId="{49C717F4-09FB-F04D-93BC-7A16687C1A62}" srcOrd="0" destOrd="0" presId="urn:microsoft.com/office/officeart/2005/8/layout/orgChart1"/>
    <dgm:cxn modelId="{FE0542D0-CF5F-C84C-92E8-CDE23AFC6472}" type="presParOf" srcId="{EF40908D-B45F-BE44-9AA0-03DFE1EFCB79}" destId="{8DCF847B-834A-1A4E-8573-90AC372CDE8F}" srcOrd="1" destOrd="0" presId="urn:microsoft.com/office/officeart/2005/8/layout/orgChart1"/>
    <dgm:cxn modelId="{57A17D38-CC16-544C-91F1-FA6EE6309C54}" type="presParOf" srcId="{6A306E57-4CAA-5442-AF4E-9B8CDE81EF6A}" destId="{68D51CDA-CAF7-FA40-B8A9-0824488FE11F}" srcOrd="1" destOrd="0" presId="urn:microsoft.com/office/officeart/2005/8/layout/orgChart1"/>
    <dgm:cxn modelId="{FF006E44-89AE-6241-8A3B-11529A739F97}" type="presParOf" srcId="{6A306E57-4CAA-5442-AF4E-9B8CDE81EF6A}" destId="{CF63077B-10AD-064C-BC0A-0ED606E5F1FE}" srcOrd="2" destOrd="0" presId="urn:microsoft.com/office/officeart/2005/8/layout/orgChart1"/>
    <dgm:cxn modelId="{E36EEA0A-C2F6-8545-A8F4-B918C8AD6326}" type="presParOf" srcId="{CB1A3C2A-0AD1-AD47-BEC9-335E5FC7447F}" destId="{1081D1BE-BCC1-5742-9631-3CFE30C52099}" srcOrd="2" destOrd="0" presId="urn:microsoft.com/office/officeart/2005/8/layout/orgChart1"/>
    <dgm:cxn modelId="{1B7F59B6-585F-1F4C-9D63-2DDDDE206FB2}" type="presParOf" srcId="{CB1A3C2A-0AD1-AD47-BEC9-335E5FC7447F}" destId="{708FF8C6-D88F-B646-826D-345DC266DEED}" srcOrd="3" destOrd="0" presId="urn:microsoft.com/office/officeart/2005/8/layout/orgChart1"/>
    <dgm:cxn modelId="{D0C153C3-8055-D44F-933F-728E1127B86B}" type="presParOf" srcId="{708FF8C6-D88F-B646-826D-345DC266DEED}" destId="{A4BD5256-A14A-C04D-8BCD-AEE328E9E1FF}" srcOrd="0" destOrd="0" presId="urn:microsoft.com/office/officeart/2005/8/layout/orgChart1"/>
    <dgm:cxn modelId="{54138069-76BC-5E46-8930-BD5CFFDFA522}" type="presParOf" srcId="{A4BD5256-A14A-C04D-8BCD-AEE328E9E1FF}" destId="{DE034E2E-8BE0-C946-B614-100849C213FF}" srcOrd="0" destOrd="0" presId="urn:microsoft.com/office/officeart/2005/8/layout/orgChart1"/>
    <dgm:cxn modelId="{93EB37F7-EF86-7E42-BBA6-B1BAE8DE648B}" type="presParOf" srcId="{A4BD5256-A14A-C04D-8BCD-AEE328E9E1FF}" destId="{E1C496D8-D749-4045-AC1B-DA4D2D5730D6}" srcOrd="1" destOrd="0" presId="urn:microsoft.com/office/officeart/2005/8/layout/orgChart1"/>
    <dgm:cxn modelId="{7F8B994F-89B8-F843-A3C9-D3E273F26413}" type="presParOf" srcId="{708FF8C6-D88F-B646-826D-345DC266DEED}" destId="{05DFF47C-E4D9-D042-83A1-2CB7690B9356}" srcOrd="1" destOrd="0" presId="urn:microsoft.com/office/officeart/2005/8/layout/orgChart1"/>
    <dgm:cxn modelId="{BAD28156-D7EC-1843-9D4A-C526882300B4}" type="presParOf" srcId="{708FF8C6-D88F-B646-826D-345DC266DEED}" destId="{0D9A6563-2601-8546-9AB3-E4739ADD17F6}" srcOrd="2" destOrd="0" presId="urn:microsoft.com/office/officeart/2005/8/layout/orgChart1"/>
    <dgm:cxn modelId="{6F97494E-F80E-214F-B869-FFB7A03F6428}" type="presParOf" srcId="{2A5D72DB-68BD-BE43-A463-75C3A5E99171}" destId="{77BE9191-E3C7-4440-81E0-3CEAF72C21B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88F31A-9F34-DD4B-8615-2147246CB62D}" type="doc">
      <dgm:prSet loTypeId="urn:microsoft.com/office/officeart/2005/8/layout/orgChart1" loCatId="" qsTypeId="urn:microsoft.com/office/officeart/2005/8/quickstyle/simple4" qsCatId="simple" csTypeId="urn:microsoft.com/office/officeart/2005/8/colors/accent6_2" csCatId="accent6" phldr="1"/>
      <dgm:spPr/>
      <dgm:t>
        <a:bodyPr/>
        <a:lstStyle/>
        <a:p>
          <a:endParaRPr lang="en-US"/>
        </a:p>
      </dgm:t>
    </dgm:pt>
    <dgm:pt modelId="{24D2DCA2-3813-2D46-A90B-97CAA17563DB}">
      <dgm:prSet custT="1"/>
      <dgm:spPr>
        <a:solidFill>
          <a:schemeClr val="accent6">
            <a:lumMod val="60000"/>
            <a:lumOff val="40000"/>
          </a:schemeClr>
        </a:solidFill>
      </dgm:spPr>
      <dgm:t>
        <a:bodyPr lIns="108000" rIns="108000"/>
        <a:lstStyle/>
        <a:p>
          <a:pPr rtl="0"/>
          <a:r>
            <a:rPr lang="en-US" sz="2400" dirty="0" smtClean="0">
              <a:solidFill>
                <a:srgbClr val="000000"/>
              </a:solidFill>
              <a:latin typeface="Calibri"/>
              <a:cs typeface="Calibri"/>
            </a:rPr>
            <a:t>….is </a:t>
          </a:r>
          <a:r>
            <a:rPr lang="en-GB" sz="2400" dirty="0" smtClean="0">
              <a:solidFill>
                <a:srgbClr val="000000"/>
              </a:solidFill>
              <a:latin typeface="Calibri"/>
              <a:cs typeface="Calibri"/>
            </a:rPr>
            <a:t>key to brainstorming</a:t>
          </a:r>
          <a:br>
            <a:rPr lang="en-GB" sz="2400" dirty="0" smtClean="0">
              <a:solidFill>
                <a:srgbClr val="000000"/>
              </a:solidFill>
              <a:latin typeface="Calibri"/>
              <a:cs typeface="Calibri"/>
            </a:rPr>
          </a:br>
          <a:r>
            <a:rPr lang="en-GB" sz="2400" dirty="0" smtClean="0">
              <a:solidFill>
                <a:srgbClr val="000000"/>
              </a:solidFill>
              <a:latin typeface="Calibri"/>
              <a:cs typeface="Calibri"/>
            </a:rPr>
            <a:t>and an integral part of</a:t>
          </a:r>
          <a:br>
            <a:rPr lang="en-GB" sz="2400" dirty="0" smtClean="0">
              <a:solidFill>
                <a:srgbClr val="000000"/>
              </a:solidFill>
              <a:latin typeface="Calibri"/>
              <a:cs typeface="Calibri"/>
            </a:rPr>
          </a:br>
          <a:r>
            <a:rPr lang="en-GB" sz="2400" dirty="0" smtClean="0">
              <a:solidFill>
                <a:srgbClr val="000000"/>
              </a:solidFill>
              <a:latin typeface="Calibri"/>
              <a:cs typeface="Calibri"/>
            </a:rPr>
            <a:t>any strategic planning process</a:t>
          </a:r>
          <a:endParaRPr lang="da-DK" sz="2400" dirty="0">
            <a:solidFill>
              <a:srgbClr val="000000"/>
            </a:solidFill>
            <a:latin typeface="Calibri"/>
            <a:cs typeface="Calibri"/>
          </a:endParaRPr>
        </a:p>
      </dgm:t>
    </dgm:pt>
    <dgm:pt modelId="{D7976FDE-282A-D44E-AD4D-C6031DF2602C}" type="parTrans" cxnId="{E40E0330-DCBE-0E46-BF8E-3258F72E483B}">
      <dgm:prSet/>
      <dgm:spPr/>
      <dgm:t>
        <a:bodyPr/>
        <a:lstStyle/>
        <a:p>
          <a:endParaRPr lang="en-US"/>
        </a:p>
      </dgm:t>
    </dgm:pt>
    <dgm:pt modelId="{CA84FEA1-D8B6-F946-BB2B-E3D0CD0AC443}" type="sibTrans" cxnId="{E40E0330-DCBE-0E46-BF8E-3258F72E483B}">
      <dgm:prSet/>
      <dgm:spPr/>
      <dgm:t>
        <a:bodyPr/>
        <a:lstStyle/>
        <a:p>
          <a:endParaRPr lang="en-US"/>
        </a:p>
      </dgm:t>
    </dgm:pt>
    <dgm:pt modelId="{F4DB938F-C023-9541-B9DE-FD3FC085EE4D}">
      <dgm:prSet custT="1"/>
      <dgm:spPr>
        <a:solidFill>
          <a:schemeClr val="accent6"/>
        </a:solidFill>
      </dgm:spPr>
      <dgm:t>
        <a:bodyPr/>
        <a:lstStyle/>
        <a:p>
          <a:r>
            <a:rPr lang="en-GB" sz="2400" dirty="0" smtClean="0">
              <a:solidFill>
                <a:schemeClr val="tx1"/>
              </a:solidFill>
              <a:latin typeface="Calibri"/>
              <a:cs typeface="Calibri"/>
            </a:rPr>
            <a:t>Often limited available resources</a:t>
          </a:r>
          <a:endParaRPr lang="en-US" sz="2400" dirty="0">
            <a:solidFill>
              <a:schemeClr val="tx1"/>
            </a:solidFill>
            <a:latin typeface="Calibri"/>
            <a:cs typeface="Calibri"/>
          </a:endParaRPr>
        </a:p>
      </dgm:t>
    </dgm:pt>
    <dgm:pt modelId="{B708C6A5-15CF-3145-838A-EAB14A6A4157}" type="parTrans" cxnId="{348A5265-AE1E-824A-AA8D-E428E5842C1B}">
      <dgm:prSet/>
      <dgm:spPr/>
      <dgm:t>
        <a:bodyPr/>
        <a:lstStyle/>
        <a:p>
          <a:endParaRPr lang="en-US"/>
        </a:p>
      </dgm:t>
    </dgm:pt>
    <dgm:pt modelId="{6885530B-A78F-F445-AD39-1F3E22A5C36B}" type="sibTrans" cxnId="{348A5265-AE1E-824A-AA8D-E428E5842C1B}">
      <dgm:prSet/>
      <dgm:spPr/>
      <dgm:t>
        <a:bodyPr/>
        <a:lstStyle/>
        <a:p>
          <a:endParaRPr lang="en-US"/>
        </a:p>
      </dgm:t>
    </dgm:pt>
    <dgm:pt modelId="{1640EAA9-31B1-8646-8F52-F265615F90A4}">
      <dgm:prSet custT="1"/>
      <dgm:spPr>
        <a:solidFill>
          <a:schemeClr val="accent6"/>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GB" sz="2400" dirty="0" smtClean="0">
            <a:solidFill>
              <a:schemeClr val="tx1"/>
            </a:solidFill>
            <a:latin typeface="Calibri"/>
            <a:cs typeface="Calibri"/>
          </a:endParaRPr>
        </a:p>
        <a:p>
          <a:pPr marL="0" marR="0" indent="0" defTabSz="914400" eaLnBrk="1" fontAlgn="auto" latinLnBrk="0" hangingPunct="1">
            <a:lnSpc>
              <a:spcPct val="100000"/>
            </a:lnSpc>
            <a:spcBef>
              <a:spcPts val="0"/>
            </a:spcBef>
            <a:spcAft>
              <a:spcPts val="0"/>
            </a:spcAft>
            <a:buClrTx/>
            <a:buSzTx/>
            <a:buFontTx/>
            <a:buNone/>
            <a:tabLst/>
            <a:defRPr/>
          </a:pPr>
          <a:r>
            <a:rPr lang="en-GB" sz="2400" dirty="0" smtClean="0">
              <a:solidFill>
                <a:schemeClr val="tx1"/>
              </a:solidFill>
              <a:latin typeface="Calibri"/>
              <a:cs typeface="Calibri"/>
            </a:rPr>
            <a:t>Helps to identify which innovative ideas or opportunities should be considered further </a:t>
          </a:r>
          <a:endParaRPr lang="en-US" sz="2400" dirty="0" smtClean="0">
            <a:solidFill>
              <a:schemeClr val="tx1"/>
            </a:solidFill>
            <a:latin typeface="Calibri"/>
            <a:cs typeface="Calibri"/>
          </a:endParaRPr>
        </a:p>
        <a:p>
          <a:pPr defTabSz="2889250">
            <a:lnSpc>
              <a:spcPct val="90000"/>
            </a:lnSpc>
            <a:spcBef>
              <a:spcPct val="0"/>
            </a:spcBef>
            <a:spcAft>
              <a:spcPct val="35000"/>
            </a:spcAft>
          </a:pPr>
          <a:endParaRPr lang="en-US" dirty="0"/>
        </a:p>
      </dgm:t>
    </dgm:pt>
    <dgm:pt modelId="{66D80670-8301-C646-9283-E74282D95929}" type="parTrans" cxnId="{7D74EF2F-5314-0A48-A52A-965CE1A1469D}">
      <dgm:prSet/>
      <dgm:spPr/>
      <dgm:t>
        <a:bodyPr/>
        <a:lstStyle/>
        <a:p>
          <a:endParaRPr lang="en-US"/>
        </a:p>
      </dgm:t>
    </dgm:pt>
    <dgm:pt modelId="{6EAABB8A-3726-B643-B312-CB54DED794FE}" type="sibTrans" cxnId="{7D74EF2F-5314-0A48-A52A-965CE1A1469D}">
      <dgm:prSet/>
      <dgm:spPr/>
      <dgm:t>
        <a:bodyPr/>
        <a:lstStyle/>
        <a:p>
          <a:endParaRPr lang="en-US"/>
        </a:p>
      </dgm:t>
    </dgm:pt>
    <dgm:pt modelId="{9A0192F3-000B-724D-AB82-6490C6CA5FFF}" type="pres">
      <dgm:prSet presAssocID="{8588F31A-9F34-DD4B-8615-2147246CB62D}" presName="hierChild1" presStyleCnt="0">
        <dgm:presLayoutVars>
          <dgm:orgChart val="1"/>
          <dgm:chPref val="1"/>
          <dgm:dir/>
          <dgm:animOne val="branch"/>
          <dgm:animLvl val="lvl"/>
          <dgm:resizeHandles/>
        </dgm:presLayoutVars>
      </dgm:prSet>
      <dgm:spPr/>
      <dgm:t>
        <a:bodyPr/>
        <a:lstStyle/>
        <a:p>
          <a:endParaRPr lang="en-US"/>
        </a:p>
      </dgm:t>
    </dgm:pt>
    <dgm:pt modelId="{2A5D72DB-68BD-BE43-A463-75C3A5E99171}" type="pres">
      <dgm:prSet presAssocID="{24D2DCA2-3813-2D46-A90B-97CAA17563DB}" presName="hierRoot1" presStyleCnt="0">
        <dgm:presLayoutVars>
          <dgm:hierBranch val="init"/>
        </dgm:presLayoutVars>
      </dgm:prSet>
      <dgm:spPr/>
    </dgm:pt>
    <dgm:pt modelId="{AC454D47-FF22-5548-AD68-25A25203140B}" type="pres">
      <dgm:prSet presAssocID="{24D2DCA2-3813-2D46-A90B-97CAA17563DB}" presName="rootComposite1" presStyleCnt="0"/>
      <dgm:spPr/>
    </dgm:pt>
    <dgm:pt modelId="{F8DEB872-3E0D-8F49-8305-CA21E49EC985}" type="pres">
      <dgm:prSet presAssocID="{24D2DCA2-3813-2D46-A90B-97CAA17563DB}" presName="rootText1" presStyleLbl="node0" presStyleIdx="0" presStyleCnt="1">
        <dgm:presLayoutVars>
          <dgm:chPref val="3"/>
        </dgm:presLayoutVars>
      </dgm:prSet>
      <dgm:spPr/>
      <dgm:t>
        <a:bodyPr/>
        <a:lstStyle/>
        <a:p>
          <a:endParaRPr lang="en-US"/>
        </a:p>
      </dgm:t>
    </dgm:pt>
    <dgm:pt modelId="{123F44A6-C1B6-9843-9987-168969125459}" type="pres">
      <dgm:prSet presAssocID="{24D2DCA2-3813-2D46-A90B-97CAA17563DB}" presName="rootConnector1" presStyleLbl="node1" presStyleIdx="0" presStyleCnt="0"/>
      <dgm:spPr/>
      <dgm:t>
        <a:bodyPr/>
        <a:lstStyle/>
        <a:p>
          <a:endParaRPr lang="en-US"/>
        </a:p>
      </dgm:t>
    </dgm:pt>
    <dgm:pt modelId="{CB1A3C2A-0AD1-AD47-BEC9-335E5FC7447F}" type="pres">
      <dgm:prSet presAssocID="{24D2DCA2-3813-2D46-A90B-97CAA17563DB}" presName="hierChild2" presStyleCnt="0"/>
      <dgm:spPr/>
    </dgm:pt>
    <dgm:pt modelId="{A01CBF58-0483-634D-9C67-6D7B44338F27}" type="pres">
      <dgm:prSet presAssocID="{B708C6A5-15CF-3145-838A-EAB14A6A4157}" presName="Name37" presStyleLbl="parChTrans1D2" presStyleIdx="0" presStyleCnt="2"/>
      <dgm:spPr/>
      <dgm:t>
        <a:bodyPr/>
        <a:lstStyle/>
        <a:p>
          <a:endParaRPr lang="en-US"/>
        </a:p>
      </dgm:t>
    </dgm:pt>
    <dgm:pt modelId="{6A306E57-4CAA-5442-AF4E-9B8CDE81EF6A}" type="pres">
      <dgm:prSet presAssocID="{F4DB938F-C023-9541-B9DE-FD3FC085EE4D}" presName="hierRoot2" presStyleCnt="0">
        <dgm:presLayoutVars>
          <dgm:hierBranch val="init"/>
        </dgm:presLayoutVars>
      </dgm:prSet>
      <dgm:spPr/>
    </dgm:pt>
    <dgm:pt modelId="{EF40908D-B45F-BE44-9AA0-03DFE1EFCB79}" type="pres">
      <dgm:prSet presAssocID="{F4DB938F-C023-9541-B9DE-FD3FC085EE4D}" presName="rootComposite" presStyleCnt="0"/>
      <dgm:spPr/>
    </dgm:pt>
    <dgm:pt modelId="{49C717F4-09FB-F04D-93BC-7A16687C1A62}" type="pres">
      <dgm:prSet presAssocID="{F4DB938F-C023-9541-B9DE-FD3FC085EE4D}" presName="rootText" presStyleLbl="node2" presStyleIdx="0" presStyleCnt="2">
        <dgm:presLayoutVars>
          <dgm:chPref val="3"/>
        </dgm:presLayoutVars>
      </dgm:prSet>
      <dgm:spPr/>
      <dgm:t>
        <a:bodyPr/>
        <a:lstStyle/>
        <a:p>
          <a:endParaRPr lang="en-US"/>
        </a:p>
      </dgm:t>
    </dgm:pt>
    <dgm:pt modelId="{8DCF847B-834A-1A4E-8573-90AC372CDE8F}" type="pres">
      <dgm:prSet presAssocID="{F4DB938F-C023-9541-B9DE-FD3FC085EE4D}" presName="rootConnector" presStyleLbl="node2" presStyleIdx="0" presStyleCnt="2"/>
      <dgm:spPr/>
      <dgm:t>
        <a:bodyPr/>
        <a:lstStyle/>
        <a:p>
          <a:endParaRPr lang="en-US"/>
        </a:p>
      </dgm:t>
    </dgm:pt>
    <dgm:pt modelId="{68D51CDA-CAF7-FA40-B8A9-0824488FE11F}" type="pres">
      <dgm:prSet presAssocID="{F4DB938F-C023-9541-B9DE-FD3FC085EE4D}" presName="hierChild4" presStyleCnt="0"/>
      <dgm:spPr/>
    </dgm:pt>
    <dgm:pt modelId="{CF63077B-10AD-064C-BC0A-0ED606E5F1FE}" type="pres">
      <dgm:prSet presAssocID="{F4DB938F-C023-9541-B9DE-FD3FC085EE4D}" presName="hierChild5" presStyleCnt="0"/>
      <dgm:spPr/>
    </dgm:pt>
    <dgm:pt modelId="{1081D1BE-BCC1-5742-9631-3CFE30C52099}" type="pres">
      <dgm:prSet presAssocID="{66D80670-8301-C646-9283-E74282D95929}" presName="Name37" presStyleLbl="parChTrans1D2" presStyleIdx="1" presStyleCnt="2"/>
      <dgm:spPr/>
      <dgm:t>
        <a:bodyPr/>
        <a:lstStyle/>
        <a:p>
          <a:endParaRPr lang="en-US"/>
        </a:p>
      </dgm:t>
    </dgm:pt>
    <dgm:pt modelId="{708FF8C6-D88F-B646-826D-345DC266DEED}" type="pres">
      <dgm:prSet presAssocID="{1640EAA9-31B1-8646-8F52-F265615F90A4}" presName="hierRoot2" presStyleCnt="0">
        <dgm:presLayoutVars>
          <dgm:hierBranch val="init"/>
        </dgm:presLayoutVars>
      </dgm:prSet>
      <dgm:spPr/>
    </dgm:pt>
    <dgm:pt modelId="{A4BD5256-A14A-C04D-8BCD-AEE328E9E1FF}" type="pres">
      <dgm:prSet presAssocID="{1640EAA9-31B1-8646-8F52-F265615F90A4}" presName="rootComposite" presStyleCnt="0"/>
      <dgm:spPr/>
    </dgm:pt>
    <dgm:pt modelId="{DE034E2E-8BE0-C946-B614-100849C213FF}" type="pres">
      <dgm:prSet presAssocID="{1640EAA9-31B1-8646-8F52-F265615F90A4}" presName="rootText" presStyleLbl="node2" presStyleIdx="1" presStyleCnt="2">
        <dgm:presLayoutVars>
          <dgm:chPref val="3"/>
        </dgm:presLayoutVars>
      </dgm:prSet>
      <dgm:spPr/>
      <dgm:t>
        <a:bodyPr/>
        <a:lstStyle/>
        <a:p>
          <a:endParaRPr lang="en-US"/>
        </a:p>
      </dgm:t>
    </dgm:pt>
    <dgm:pt modelId="{E1C496D8-D749-4045-AC1B-DA4D2D5730D6}" type="pres">
      <dgm:prSet presAssocID="{1640EAA9-31B1-8646-8F52-F265615F90A4}" presName="rootConnector" presStyleLbl="node2" presStyleIdx="1" presStyleCnt="2"/>
      <dgm:spPr/>
      <dgm:t>
        <a:bodyPr/>
        <a:lstStyle/>
        <a:p>
          <a:endParaRPr lang="en-US"/>
        </a:p>
      </dgm:t>
    </dgm:pt>
    <dgm:pt modelId="{05DFF47C-E4D9-D042-83A1-2CB7690B9356}" type="pres">
      <dgm:prSet presAssocID="{1640EAA9-31B1-8646-8F52-F265615F90A4}" presName="hierChild4" presStyleCnt="0"/>
      <dgm:spPr/>
    </dgm:pt>
    <dgm:pt modelId="{0D9A6563-2601-8546-9AB3-E4739ADD17F6}" type="pres">
      <dgm:prSet presAssocID="{1640EAA9-31B1-8646-8F52-F265615F90A4}" presName="hierChild5" presStyleCnt="0"/>
      <dgm:spPr/>
    </dgm:pt>
    <dgm:pt modelId="{77BE9191-E3C7-4440-81E0-3CEAF72C21B6}" type="pres">
      <dgm:prSet presAssocID="{24D2DCA2-3813-2D46-A90B-97CAA17563DB}" presName="hierChild3" presStyleCnt="0"/>
      <dgm:spPr/>
    </dgm:pt>
  </dgm:ptLst>
  <dgm:cxnLst>
    <dgm:cxn modelId="{9903F423-C14A-0140-9B0F-660F354927B2}" type="presOf" srcId="{F4DB938F-C023-9541-B9DE-FD3FC085EE4D}" destId="{49C717F4-09FB-F04D-93BC-7A16687C1A62}" srcOrd="0" destOrd="0" presId="urn:microsoft.com/office/officeart/2005/8/layout/orgChart1"/>
    <dgm:cxn modelId="{148CB30E-EBB8-C54E-9B99-71465B63636F}" type="presOf" srcId="{24D2DCA2-3813-2D46-A90B-97CAA17563DB}" destId="{F8DEB872-3E0D-8F49-8305-CA21E49EC985}" srcOrd="0" destOrd="0" presId="urn:microsoft.com/office/officeart/2005/8/layout/orgChart1"/>
    <dgm:cxn modelId="{F2D3E10D-24F1-4B47-ADF3-82FAA28857AB}" type="presOf" srcId="{1640EAA9-31B1-8646-8F52-F265615F90A4}" destId="{E1C496D8-D749-4045-AC1B-DA4D2D5730D6}" srcOrd="1" destOrd="0" presId="urn:microsoft.com/office/officeart/2005/8/layout/orgChart1"/>
    <dgm:cxn modelId="{06E8A36F-E2BD-1040-BA96-9B8F22E19412}" type="presOf" srcId="{B708C6A5-15CF-3145-838A-EAB14A6A4157}" destId="{A01CBF58-0483-634D-9C67-6D7B44338F27}" srcOrd="0" destOrd="0" presId="urn:microsoft.com/office/officeart/2005/8/layout/orgChart1"/>
    <dgm:cxn modelId="{7D74EF2F-5314-0A48-A52A-965CE1A1469D}" srcId="{24D2DCA2-3813-2D46-A90B-97CAA17563DB}" destId="{1640EAA9-31B1-8646-8F52-F265615F90A4}" srcOrd="1" destOrd="0" parTransId="{66D80670-8301-C646-9283-E74282D95929}" sibTransId="{6EAABB8A-3726-B643-B312-CB54DED794FE}"/>
    <dgm:cxn modelId="{FE491C66-BD12-8F48-93DE-EED6AE7B85B2}" type="presOf" srcId="{8588F31A-9F34-DD4B-8615-2147246CB62D}" destId="{9A0192F3-000B-724D-AB82-6490C6CA5FFF}" srcOrd="0" destOrd="0" presId="urn:microsoft.com/office/officeart/2005/8/layout/orgChart1"/>
    <dgm:cxn modelId="{F7475A88-C52F-B540-A2E0-FFD1E6E247D5}" type="presOf" srcId="{F4DB938F-C023-9541-B9DE-FD3FC085EE4D}" destId="{8DCF847B-834A-1A4E-8573-90AC372CDE8F}" srcOrd="1" destOrd="0" presId="urn:microsoft.com/office/officeart/2005/8/layout/orgChart1"/>
    <dgm:cxn modelId="{348A5265-AE1E-824A-AA8D-E428E5842C1B}" srcId="{24D2DCA2-3813-2D46-A90B-97CAA17563DB}" destId="{F4DB938F-C023-9541-B9DE-FD3FC085EE4D}" srcOrd="0" destOrd="0" parTransId="{B708C6A5-15CF-3145-838A-EAB14A6A4157}" sibTransId="{6885530B-A78F-F445-AD39-1F3E22A5C36B}"/>
    <dgm:cxn modelId="{D1A3D7C1-2F77-1843-80D0-F3F9B1D20BD2}" type="presOf" srcId="{1640EAA9-31B1-8646-8F52-F265615F90A4}" destId="{DE034E2E-8BE0-C946-B614-100849C213FF}" srcOrd="0" destOrd="0" presId="urn:microsoft.com/office/officeart/2005/8/layout/orgChart1"/>
    <dgm:cxn modelId="{9EB629B5-1558-004E-A1C1-56B0ADF6ADFD}" type="presOf" srcId="{24D2DCA2-3813-2D46-A90B-97CAA17563DB}" destId="{123F44A6-C1B6-9843-9987-168969125459}" srcOrd="1" destOrd="0" presId="urn:microsoft.com/office/officeart/2005/8/layout/orgChart1"/>
    <dgm:cxn modelId="{E40E0330-DCBE-0E46-BF8E-3258F72E483B}" srcId="{8588F31A-9F34-DD4B-8615-2147246CB62D}" destId="{24D2DCA2-3813-2D46-A90B-97CAA17563DB}" srcOrd="0" destOrd="0" parTransId="{D7976FDE-282A-D44E-AD4D-C6031DF2602C}" sibTransId="{CA84FEA1-D8B6-F946-BB2B-E3D0CD0AC443}"/>
    <dgm:cxn modelId="{CD7F9B95-D68F-534C-B527-D8EA8CDD86E1}" type="presOf" srcId="{66D80670-8301-C646-9283-E74282D95929}" destId="{1081D1BE-BCC1-5742-9631-3CFE30C52099}" srcOrd="0" destOrd="0" presId="urn:microsoft.com/office/officeart/2005/8/layout/orgChart1"/>
    <dgm:cxn modelId="{86F884EE-6277-7D4E-B516-C373DE5EFDEF}" type="presParOf" srcId="{9A0192F3-000B-724D-AB82-6490C6CA5FFF}" destId="{2A5D72DB-68BD-BE43-A463-75C3A5E99171}" srcOrd="0" destOrd="0" presId="urn:microsoft.com/office/officeart/2005/8/layout/orgChart1"/>
    <dgm:cxn modelId="{86CA70D4-0CC3-9A45-BB4F-37BDA469BE6F}" type="presParOf" srcId="{2A5D72DB-68BD-BE43-A463-75C3A5E99171}" destId="{AC454D47-FF22-5548-AD68-25A25203140B}" srcOrd="0" destOrd="0" presId="urn:microsoft.com/office/officeart/2005/8/layout/orgChart1"/>
    <dgm:cxn modelId="{223BCB8F-4D16-1842-AF93-B5F27C43260C}" type="presParOf" srcId="{AC454D47-FF22-5548-AD68-25A25203140B}" destId="{F8DEB872-3E0D-8F49-8305-CA21E49EC985}" srcOrd="0" destOrd="0" presId="urn:microsoft.com/office/officeart/2005/8/layout/orgChart1"/>
    <dgm:cxn modelId="{FCFDAC26-F359-FE48-BB1A-9F4068EB3336}" type="presParOf" srcId="{AC454D47-FF22-5548-AD68-25A25203140B}" destId="{123F44A6-C1B6-9843-9987-168969125459}" srcOrd="1" destOrd="0" presId="urn:microsoft.com/office/officeart/2005/8/layout/orgChart1"/>
    <dgm:cxn modelId="{D6641A0E-1F0A-C945-AFE3-992E2ED80CCE}" type="presParOf" srcId="{2A5D72DB-68BD-BE43-A463-75C3A5E99171}" destId="{CB1A3C2A-0AD1-AD47-BEC9-335E5FC7447F}" srcOrd="1" destOrd="0" presId="urn:microsoft.com/office/officeart/2005/8/layout/orgChart1"/>
    <dgm:cxn modelId="{362E2018-1515-264E-B476-D74AF8F745DC}" type="presParOf" srcId="{CB1A3C2A-0AD1-AD47-BEC9-335E5FC7447F}" destId="{A01CBF58-0483-634D-9C67-6D7B44338F27}" srcOrd="0" destOrd="0" presId="urn:microsoft.com/office/officeart/2005/8/layout/orgChart1"/>
    <dgm:cxn modelId="{D3B9A05A-EEA4-7647-B28C-6125A0E4C2D6}" type="presParOf" srcId="{CB1A3C2A-0AD1-AD47-BEC9-335E5FC7447F}" destId="{6A306E57-4CAA-5442-AF4E-9B8CDE81EF6A}" srcOrd="1" destOrd="0" presId="urn:microsoft.com/office/officeart/2005/8/layout/orgChart1"/>
    <dgm:cxn modelId="{E52DC47F-C125-334F-B846-CA56569A36B2}" type="presParOf" srcId="{6A306E57-4CAA-5442-AF4E-9B8CDE81EF6A}" destId="{EF40908D-B45F-BE44-9AA0-03DFE1EFCB79}" srcOrd="0" destOrd="0" presId="urn:microsoft.com/office/officeart/2005/8/layout/orgChart1"/>
    <dgm:cxn modelId="{13C20746-A77C-CE4C-B001-A6D332800508}" type="presParOf" srcId="{EF40908D-B45F-BE44-9AA0-03DFE1EFCB79}" destId="{49C717F4-09FB-F04D-93BC-7A16687C1A62}" srcOrd="0" destOrd="0" presId="urn:microsoft.com/office/officeart/2005/8/layout/orgChart1"/>
    <dgm:cxn modelId="{D07EC4EA-B451-3146-AC2B-DBAF1C0718E7}" type="presParOf" srcId="{EF40908D-B45F-BE44-9AA0-03DFE1EFCB79}" destId="{8DCF847B-834A-1A4E-8573-90AC372CDE8F}" srcOrd="1" destOrd="0" presId="urn:microsoft.com/office/officeart/2005/8/layout/orgChart1"/>
    <dgm:cxn modelId="{AD844379-1CDD-334C-85EA-51126DB96CCA}" type="presParOf" srcId="{6A306E57-4CAA-5442-AF4E-9B8CDE81EF6A}" destId="{68D51CDA-CAF7-FA40-B8A9-0824488FE11F}" srcOrd="1" destOrd="0" presId="urn:microsoft.com/office/officeart/2005/8/layout/orgChart1"/>
    <dgm:cxn modelId="{98C75B53-75B7-B844-96FA-A6F85C1DB7AF}" type="presParOf" srcId="{6A306E57-4CAA-5442-AF4E-9B8CDE81EF6A}" destId="{CF63077B-10AD-064C-BC0A-0ED606E5F1FE}" srcOrd="2" destOrd="0" presId="urn:microsoft.com/office/officeart/2005/8/layout/orgChart1"/>
    <dgm:cxn modelId="{45CD83C7-60E8-5146-B57F-2838AD5ECAC9}" type="presParOf" srcId="{CB1A3C2A-0AD1-AD47-BEC9-335E5FC7447F}" destId="{1081D1BE-BCC1-5742-9631-3CFE30C52099}" srcOrd="2" destOrd="0" presId="urn:microsoft.com/office/officeart/2005/8/layout/orgChart1"/>
    <dgm:cxn modelId="{3977C2CA-7790-7E46-9124-AB9BE1ABC1CD}" type="presParOf" srcId="{CB1A3C2A-0AD1-AD47-BEC9-335E5FC7447F}" destId="{708FF8C6-D88F-B646-826D-345DC266DEED}" srcOrd="3" destOrd="0" presId="urn:microsoft.com/office/officeart/2005/8/layout/orgChart1"/>
    <dgm:cxn modelId="{AF815773-1A62-354D-9522-F5B052BBE393}" type="presParOf" srcId="{708FF8C6-D88F-B646-826D-345DC266DEED}" destId="{A4BD5256-A14A-C04D-8BCD-AEE328E9E1FF}" srcOrd="0" destOrd="0" presId="urn:microsoft.com/office/officeart/2005/8/layout/orgChart1"/>
    <dgm:cxn modelId="{36C24FED-741B-9E4C-AC1B-0E117A947DD5}" type="presParOf" srcId="{A4BD5256-A14A-C04D-8BCD-AEE328E9E1FF}" destId="{DE034E2E-8BE0-C946-B614-100849C213FF}" srcOrd="0" destOrd="0" presId="urn:microsoft.com/office/officeart/2005/8/layout/orgChart1"/>
    <dgm:cxn modelId="{DDC9183C-BFE7-3D47-8526-7EF26FB50360}" type="presParOf" srcId="{A4BD5256-A14A-C04D-8BCD-AEE328E9E1FF}" destId="{E1C496D8-D749-4045-AC1B-DA4D2D5730D6}" srcOrd="1" destOrd="0" presId="urn:microsoft.com/office/officeart/2005/8/layout/orgChart1"/>
    <dgm:cxn modelId="{73D17CE4-7900-3E4E-920F-FC9D87D17020}" type="presParOf" srcId="{708FF8C6-D88F-B646-826D-345DC266DEED}" destId="{05DFF47C-E4D9-D042-83A1-2CB7690B9356}" srcOrd="1" destOrd="0" presId="urn:microsoft.com/office/officeart/2005/8/layout/orgChart1"/>
    <dgm:cxn modelId="{361EC039-EE2E-9F4F-A47C-F5ED97478CB5}" type="presParOf" srcId="{708FF8C6-D88F-B646-826D-345DC266DEED}" destId="{0D9A6563-2601-8546-9AB3-E4739ADD17F6}" srcOrd="2" destOrd="0" presId="urn:microsoft.com/office/officeart/2005/8/layout/orgChart1"/>
    <dgm:cxn modelId="{39998E93-03A2-F146-A36C-62D3DFD3FE6D}" type="presParOf" srcId="{2A5D72DB-68BD-BE43-A463-75C3A5E99171}" destId="{77BE9191-E3C7-4440-81E0-3CEAF72C21B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2F301C-B90D-A949-AD1B-3993104C1A5E}" type="doc">
      <dgm:prSet loTypeId="urn:microsoft.com/office/officeart/2008/layout/LinedList" loCatId="" qsTypeId="urn:microsoft.com/office/officeart/2005/8/quickstyle/simple4" qsCatId="simple" csTypeId="urn:microsoft.com/office/officeart/2005/8/colors/accent5_2" csCatId="accent5" phldr="1"/>
      <dgm:spPr/>
      <dgm:t>
        <a:bodyPr/>
        <a:lstStyle/>
        <a:p>
          <a:endParaRPr lang="en-US"/>
        </a:p>
      </dgm:t>
    </dgm:pt>
    <dgm:pt modelId="{2FED728A-04BF-0C49-AB52-BB65A7A1851B}">
      <dgm:prSet custT="1"/>
      <dgm:spPr/>
      <dgm:t>
        <a:bodyPr/>
        <a:lstStyle/>
        <a:p>
          <a:pPr rtl="0"/>
          <a:r>
            <a:rPr lang="en-GB" sz="2200" dirty="0" smtClean="0">
              <a:latin typeface="Calibri"/>
              <a:cs typeface="Calibri"/>
            </a:rPr>
            <a:t>Planning is everything. Make sure you and key SAP development team members are familiar with the process before you deliver it. </a:t>
          </a:r>
          <a:endParaRPr lang="en-US" sz="2200" dirty="0">
            <a:latin typeface="Calibri"/>
            <a:cs typeface="Calibri"/>
          </a:endParaRPr>
        </a:p>
      </dgm:t>
    </dgm:pt>
    <dgm:pt modelId="{79FE0816-D61A-274D-8914-5282AE85163D}" type="parTrans" cxnId="{6FF36AB3-0D56-4346-AEE7-85A5B40CCD8E}">
      <dgm:prSet/>
      <dgm:spPr/>
      <dgm:t>
        <a:bodyPr/>
        <a:lstStyle/>
        <a:p>
          <a:endParaRPr lang="en-US" sz="2400">
            <a:latin typeface="Calibri"/>
            <a:cs typeface="Calibri"/>
          </a:endParaRPr>
        </a:p>
      </dgm:t>
    </dgm:pt>
    <dgm:pt modelId="{B4B5554F-BB50-824E-AAE8-40E02B68A48A}" type="sibTrans" cxnId="{6FF36AB3-0D56-4346-AEE7-85A5B40CCD8E}">
      <dgm:prSet/>
      <dgm:spPr/>
      <dgm:t>
        <a:bodyPr/>
        <a:lstStyle/>
        <a:p>
          <a:endParaRPr lang="en-US" sz="2400">
            <a:latin typeface="Calibri"/>
            <a:cs typeface="Calibri"/>
          </a:endParaRPr>
        </a:p>
      </dgm:t>
    </dgm:pt>
    <dgm:pt modelId="{1D43A754-6235-1E4E-B394-543208CCB3BE}">
      <dgm:prSet custT="1"/>
      <dgm:spPr/>
      <dgm:t>
        <a:bodyPr/>
        <a:lstStyle/>
        <a:p>
          <a:pPr rtl="0"/>
          <a:r>
            <a:rPr lang="en-GB" sz="2200" dirty="0" smtClean="0">
              <a:latin typeface="Calibri"/>
              <a:cs typeface="Calibri"/>
            </a:rPr>
            <a:t>You will need to set some ground rules before beginning any effective brainstorming session. However, you must be careful not to set the rules so tight that you stifle creativity. </a:t>
          </a:r>
          <a:endParaRPr lang="en-US" sz="2200" dirty="0">
            <a:latin typeface="Calibri"/>
            <a:cs typeface="Calibri"/>
          </a:endParaRPr>
        </a:p>
      </dgm:t>
    </dgm:pt>
    <dgm:pt modelId="{7470DD3D-AE7B-134F-AFB9-A2AC7A175F27}" type="parTrans" cxnId="{33C8C0D6-20A3-F847-9060-6CDA17831A07}">
      <dgm:prSet/>
      <dgm:spPr/>
      <dgm:t>
        <a:bodyPr/>
        <a:lstStyle/>
        <a:p>
          <a:endParaRPr lang="en-US" sz="2400">
            <a:latin typeface="Calibri"/>
            <a:cs typeface="Calibri"/>
          </a:endParaRPr>
        </a:p>
      </dgm:t>
    </dgm:pt>
    <dgm:pt modelId="{B7119717-D650-6E42-8A4C-C82BBF259DFE}" type="sibTrans" cxnId="{33C8C0D6-20A3-F847-9060-6CDA17831A07}">
      <dgm:prSet/>
      <dgm:spPr/>
      <dgm:t>
        <a:bodyPr/>
        <a:lstStyle/>
        <a:p>
          <a:endParaRPr lang="en-US" sz="2400">
            <a:latin typeface="Calibri"/>
            <a:cs typeface="Calibri"/>
          </a:endParaRPr>
        </a:p>
      </dgm:t>
    </dgm:pt>
    <dgm:pt modelId="{8AA5B483-F80C-E64A-B4DA-309CDF872AF6}">
      <dgm:prSet custT="1"/>
      <dgm:spPr/>
      <dgm:t>
        <a:bodyPr/>
        <a:lstStyle/>
        <a:p>
          <a:pPr rtl="0"/>
          <a:r>
            <a:rPr lang="en-GB" sz="2200" dirty="0" smtClean="0">
              <a:latin typeface="Calibri"/>
              <a:cs typeface="Calibri"/>
            </a:rPr>
            <a:t>Brainstorming is more than putting people into a room and talking about ideas. You will need to ensure that the discussion focuses in the right direction while supporting a free flow of ideas.</a:t>
          </a:r>
          <a:endParaRPr lang="en-US" sz="2200" dirty="0">
            <a:latin typeface="Calibri"/>
            <a:cs typeface="Calibri"/>
          </a:endParaRPr>
        </a:p>
      </dgm:t>
    </dgm:pt>
    <dgm:pt modelId="{7A165148-DA78-1C40-A8E4-131BE24A8674}" type="parTrans" cxnId="{4BE10A8B-D2BD-D041-A9C9-303DEAAEB760}">
      <dgm:prSet/>
      <dgm:spPr/>
      <dgm:t>
        <a:bodyPr/>
        <a:lstStyle/>
        <a:p>
          <a:endParaRPr lang="en-US" sz="2400">
            <a:latin typeface="Calibri"/>
            <a:cs typeface="Calibri"/>
          </a:endParaRPr>
        </a:p>
      </dgm:t>
    </dgm:pt>
    <dgm:pt modelId="{DDFB72A8-9514-3F45-A744-3B0BCD331903}" type="sibTrans" cxnId="{4BE10A8B-D2BD-D041-A9C9-303DEAAEB760}">
      <dgm:prSet/>
      <dgm:spPr/>
      <dgm:t>
        <a:bodyPr/>
        <a:lstStyle/>
        <a:p>
          <a:endParaRPr lang="en-US" sz="2400">
            <a:latin typeface="Calibri"/>
            <a:cs typeface="Calibri"/>
          </a:endParaRPr>
        </a:p>
      </dgm:t>
    </dgm:pt>
    <dgm:pt modelId="{CB737772-A095-0C4B-8F1F-1B6C28FEE6EB}">
      <dgm:prSet custT="1"/>
      <dgm:spPr/>
      <dgm:t>
        <a:bodyPr/>
        <a:lstStyle/>
        <a:p>
          <a:pPr rtl="0"/>
          <a:r>
            <a:rPr lang="en-GB" sz="2200" dirty="0" smtClean="0">
              <a:latin typeface="Calibri"/>
              <a:cs typeface="Calibri"/>
            </a:rPr>
            <a:t>It is not the tool you will use to determine the best solution. Your goal for a brainstorming session is to get as many ideas as possible out in the open. Discussion and analysing these ideas will come later.</a:t>
          </a:r>
          <a:endParaRPr lang="en-US" sz="2200" dirty="0">
            <a:latin typeface="Calibri"/>
            <a:cs typeface="Calibri"/>
          </a:endParaRPr>
        </a:p>
      </dgm:t>
    </dgm:pt>
    <dgm:pt modelId="{F0C12AA7-0B73-944D-A3CF-688B3A823ADF}" type="parTrans" cxnId="{B19797CD-33AA-3B4C-90EF-73A1F6E4AFFE}">
      <dgm:prSet/>
      <dgm:spPr/>
      <dgm:t>
        <a:bodyPr/>
        <a:lstStyle/>
        <a:p>
          <a:endParaRPr lang="en-US" sz="2400">
            <a:latin typeface="Calibri"/>
            <a:cs typeface="Calibri"/>
          </a:endParaRPr>
        </a:p>
      </dgm:t>
    </dgm:pt>
    <dgm:pt modelId="{B84A580D-9298-6C44-8B70-55081E491B3F}" type="sibTrans" cxnId="{B19797CD-33AA-3B4C-90EF-73A1F6E4AFFE}">
      <dgm:prSet/>
      <dgm:spPr/>
      <dgm:t>
        <a:bodyPr/>
        <a:lstStyle/>
        <a:p>
          <a:endParaRPr lang="en-US" sz="2400">
            <a:latin typeface="Calibri"/>
            <a:cs typeface="Calibri"/>
          </a:endParaRPr>
        </a:p>
      </dgm:t>
    </dgm:pt>
    <dgm:pt modelId="{3E5D7A14-3161-4A4B-9B1D-7471657F493A}" type="pres">
      <dgm:prSet presAssocID="{E52F301C-B90D-A949-AD1B-3993104C1A5E}" presName="vert0" presStyleCnt="0">
        <dgm:presLayoutVars>
          <dgm:dir/>
          <dgm:animOne val="branch"/>
          <dgm:animLvl val="lvl"/>
        </dgm:presLayoutVars>
      </dgm:prSet>
      <dgm:spPr/>
      <dgm:t>
        <a:bodyPr/>
        <a:lstStyle/>
        <a:p>
          <a:endParaRPr lang="en-US"/>
        </a:p>
      </dgm:t>
    </dgm:pt>
    <dgm:pt modelId="{E69FFFA4-B142-394D-8805-40C9E0F43A7F}" type="pres">
      <dgm:prSet presAssocID="{2FED728A-04BF-0C49-AB52-BB65A7A1851B}" presName="thickLine" presStyleLbl="alignNode1" presStyleIdx="0" presStyleCnt="4"/>
      <dgm:spPr/>
    </dgm:pt>
    <dgm:pt modelId="{4B5152A4-28DC-FA4B-9EB5-140633896964}" type="pres">
      <dgm:prSet presAssocID="{2FED728A-04BF-0C49-AB52-BB65A7A1851B}" presName="horz1" presStyleCnt="0"/>
      <dgm:spPr/>
    </dgm:pt>
    <dgm:pt modelId="{FAFAFCA6-432B-3742-BECD-0E41190B285D}" type="pres">
      <dgm:prSet presAssocID="{2FED728A-04BF-0C49-AB52-BB65A7A1851B}" presName="tx1" presStyleLbl="revTx" presStyleIdx="0" presStyleCnt="4" custLinFactNeighborX="-156" custLinFactNeighborY="-19609"/>
      <dgm:spPr/>
      <dgm:t>
        <a:bodyPr/>
        <a:lstStyle/>
        <a:p>
          <a:endParaRPr lang="en-US"/>
        </a:p>
      </dgm:t>
    </dgm:pt>
    <dgm:pt modelId="{5FC2C81A-9FBC-0C48-A145-063BF09E44EA}" type="pres">
      <dgm:prSet presAssocID="{2FED728A-04BF-0C49-AB52-BB65A7A1851B}" presName="vert1" presStyleCnt="0"/>
      <dgm:spPr/>
    </dgm:pt>
    <dgm:pt modelId="{4D05FABF-4685-4043-A9C5-16B58C895320}" type="pres">
      <dgm:prSet presAssocID="{1D43A754-6235-1E4E-B394-543208CCB3BE}" presName="thickLine" presStyleLbl="alignNode1" presStyleIdx="1" presStyleCnt="4" custLinFactNeighborY="-19616"/>
      <dgm:spPr/>
    </dgm:pt>
    <dgm:pt modelId="{4C38707A-D16B-FE4C-8C2B-3D308046E954}" type="pres">
      <dgm:prSet presAssocID="{1D43A754-6235-1E4E-B394-543208CCB3BE}" presName="horz1" presStyleCnt="0"/>
      <dgm:spPr/>
    </dgm:pt>
    <dgm:pt modelId="{B01EEACF-1506-9648-A927-C50E02E6D69D}" type="pres">
      <dgm:prSet presAssocID="{1D43A754-6235-1E4E-B394-543208CCB3BE}" presName="tx1" presStyleLbl="revTx" presStyleIdx="1" presStyleCnt="4" custLinFactNeighborY="-22068"/>
      <dgm:spPr/>
      <dgm:t>
        <a:bodyPr/>
        <a:lstStyle/>
        <a:p>
          <a:endParaRPr lang="en-US"/>
        </a:p>
      </dgm:t>
    </dgm:pt>
    <dgm:pt modelId="{BDBB51FE-740F-0841-ADBF-39E3D24690B1}" type="pres">
      <dgm:prSet presAssocID="{1D43A754-6235-1E4E-B394-543208CCB3BE}" presName="vert1" presStyleCnt="0"/>
      <dgm:spPr/>
    </dgm:pt>
    <dgm:pt modelId="{9437F8AF-507E-E94B-9217-2EBDE3525F1D}" type="pres">
      <dgm:prSet presAssocID="{8AA5B483-F80C-E64A-B4DA-309CDF872AF6}" presName="thickLine" presStyleLbl="alignNode1" presStyleIdx="2" presStyleCnt="4" custLinFactNeighborY="-9808"/>
      <dgm:spPr/>
    </dgm:pt>
    <dgm:pt modelId="{CB704779-26A6-5043-8EBA-7BE29B8BAF5B}" type="pres">
      <dgm:prSet presAssocID="{8AA5B483-F80C-E64A-B4DA-309CDF872AF6}" presName="horz1" presStyleCnt="0"/>
      <dgm:spPr/>
    </dgm:pt>
    <dgm:pt modelId="{E2E2453B-BF1A-A348-B460-3601F7C82B83}" type="pres">
      <dgm:prSet presAssocID="{8AA5B483-F80C-E64A-B4DA-309CDF872AF6}" presName="tx1" presStyleLbl="revTx" presStyleIdx="2" presStyleCnt="4" custLinFactNeighborY="-7356"/>
      <dgm:spPr/>
      <dgm:t>
        <a:bodyPr/>
        <a:lstStyle/>
        <a:p>
          <a:endParaRPr lang="en-US"/>
        </a:p>
      </dgm:t>
    </dgm:pt>
    <dgm:pt modelId="{E30DD37F-B885-3D40-878F-34239EC07B83}" type="pres">
      <dgm:prSet presAssocID="{8AA5B483-F80C-E64A-B4DA-309CDF872AF6}" presName="vert1" presStyleCnt="0"/>
      <dgm:spPr/>
    </dgm:pt>
    <dgm:pt modelId="{25554850-A49C-3F44-BCE4-D3014B94D1F8}" type="pres">
      <dgm:prSet presAssocID="{CB737772-A095-0C4B-8F1F-1B6C28FEE6EB}" presName="thickLine" presStyleLbl="alignNode1" presStyleIdx="3" presStyleCnt="4"/>
      <dgm:spPr/>
    </dgm:pt>
    <dgm:pt modelId="{1F61C5BF-9355-C94C-98A9-1A2245DCF840}" type="pres">
      <dgm:prSet presAssocID="{CB737772-A095-0C4B-8F1F-1B6C28FEE6EB}" presName="horz1" presStyleCnt="0"/>
      <dgm:spPr/>
    </dgm:pt>
    <dgm:pt modelId="{498BE2FB-3358-0549-9241-0C73900D370F}" type="pres">
      <dgm:prSet presAssocID="{CB737772-A095-0C4B-8F1F-1B6C28FEE6EB}" presName="tx1" presStyleLbl="revTx" presStyleIdx="3" presStyleCnt="4"/>
      <dgm:spPr/>
      <dgm:t>
        <a:bodyPr/>
        <a:lstStyle/>
        <a:p>
          <a:endParaRPr lang="en-US"/>
        </a:p>
      </dgm:t>
    </dgm:pt>
    <dgm:pt modelId="{75BD9AF6-02B6-D64A-A7F9-0B0A428399F6}" type="pres">
      <dgm:prSet presAssocID="{CB737772-A095-0C4B-8F1F-1B6C28FEE6EB}" presName="vert1" presStyleCnt="0"/>
      <dgm:spPr/>
    </dgm:pt>
  </dgm:ptLst>
  <dgm:cxnLst>
    <dgm:cxn modelId="{33C8C0D6-20A3-F847-9060-6CDA17831A07}" srcId="{E52F301C-B90D-A949-AD1B-3993104C1A5E}" destId="{1D43A754-6235-1E4E-B394-543208CCB3BE}" srcOrd="1" destOrd="0" parTransId="{7470DD3D-AE7B-134F-AFB9-A2AC7A175F27}" sibTransId="{B7119717-D650-6E42-8A4C-C82BBF259DFE}"/>
    <dgm:cxn modelId="{6FF36AB3-0D56-4346-AEE7-85A5B40CCD8E}" srcId="{E52F301C-B90D-A949-AD1B-3993104C1A5E}" destId="{2FED728A-04BF-0C49-AB52-BB65A7A1851B}" srcOrd="0" destOrd="0" parTransId="{79FE0816-D61A-274D-8914-5282AE85163D}" sibTransId="{B4B5554F-BB50-824E-AAE8-40E02B68A48A}"/>
    <dgm:cxn modelId="{736B5E61-143B-7B46-BD19-4B3A0A86B341}" type="presOf" srcId="{1D43A754-6235-1E4E-B394-543208CCB3BE}" destId="{B01EEACF-1506-9648-A927-C50E02E6D69D}" srcOrd="0" destOrd="0" presId="urn:microsoft.com/office/officeart/2008/layout/LinedList"/>
    <dgm:cxn modelId="{4BE10A8B-D2BD-D041-A9C9-303DEAAEB760}" srcId="{E52F301C-B90D-A949-AD1B-3993104C1A5E}" destId="{8AA5B483-F80C-E64A-B4DA-309CDF872AF6}" srcOrd="2" destOrd="0" parTransId="{7A165148-DA78-1C40-A8E4-131BE24A8674}" sibTransId="{DDFB72A8-9514-3F45-A744-3B0BCD331903}"/>
    <dgm:cxn modelId="{BAEEECB8-169D-4240-A8B9-B5AB7E8A17DF}" type="presOf" srcId="{8AA5B483-F80C-E64A-B4DA-309CDF872AF6}" destId="{E2E2453B-BF1A-A348-B460-3601F7C82B83}" srcOrd="0" destOrd="0" presId="urn:microsoft.com/office/officeart/2008/layout/LinedList"/>
    <dgm:cxn modelId="{B19797CD-33AA-3B4C-90EF-73A1F6E4AFFE}" srcId="{E52F301C-B90D-A949-AD1B-3993104C1A5E}" destId="{CB737772-A095-0C4B-8F1F-1B6C28FEE6EB}" srcOrd="3" destOrd="0" parTransId="{F0C12AA7-0B73-944D-A3CF-688B3A823ADF}" sibTransId="{B84A580D-9298-6C44-8B70-55081E491B3F}"/>
    <dgm:cxn modelId="{693AAA81-5F64-F244-8926-D51863CCD0BB}" type="presOf" srcId="{2FED728A-04BF-0C49-AB52-BB65A7A1851B}" destId="{FAFAFCA6-432B-3742-BECD-0E41190B285D}" srcOrd="0" destOrd="0" presId="urn:microsoft.com/office/officeart/2008/layout/LinedList"/>
    <dgm:cxn modelId="{FBA4120A-A04C-CD44-8686-6DAC3CDC5E31}" type="presOf" srcId="{CB737772-A095-0C4B-8F1F-1B6C28FEE6EB}" destId="{498BE2FB-3358-0549-9241-0C73900D370F}" srcOrd="0" destOrd="0" presId="urn:microsoft.com/office/officeart/2008/layout/LinedList"/>
    <dgm:cxn modelId="{5B393E6B-ACF0-E048-BBD8-052A4A6A8A73}" type="presOf" srcId="{E52F301C-B90D-A949-AD1B-3993104C1A5E}" destId="{3E5D7A14-3161-4A4B-9B1D-7471657F493A}" srcOrd="0" destOrd="0" presId="urn:microsoft.com/office/officeart/2008/layout/LinedList"/>
    <dgm:cxn modelId="{85DB44D9-2809-3947-B665-435EA67679E1}" type="presParOf" srcId="{3E5D7A14-3161-4A4B-9B1D-7471657F493A}" destId="{E69FFFA4-B142-394D-8805-40C9E0F43A7F}" srcOrd="0" destOrd="0" presId="urn:microsoft.com/office/officeart/2008/layout/LinedList"/>
    <dgm:cxn modelId="{7E6B18DE-674E-D241-8214-88332CA4E695}" type="presParOf" srcId="{3E5D7A14-3161-4A4B-9B1D-7471657F493A}" destId="{4B5152A4-28DC-FA4B-9EB5-140633896964}" srcOrd="1" destOrd="0" presId="urn:microsoft.com/office/officeart/2008/layout/LinedList"/>
    <dgm:cxn modelId="{A8A54028-BC90-504C-8988-2EA142C27210}" type="presParOf" srcId="{4B5152A4-28DC-FA4B-9EB5-140633896964}" destId="{FAFAFCA6-432B-3742-BECD-0E41190B285D}" srcOrd="0" destOrd="0" presId="urn:microsoft.com/office/officeart/2008/layout/LinedList"/>
    <dgm:cxn modelId="{BA6C3AA2-456A-0D48-99A1-43859465C88F}" type="presParOf" srcId="{4B5152A4-28DC-FA4B-9EB5-140633896964}" destId="{5FC2C81A-9FBC-0C48-A145-063BF09E44EA}" srcOrd="1" destOrd="0" presId="urn:microsoft.com/office/officeart/2008/layout/LinedList"/>
    <dgm:cxn modelId="{5D5EE5B6-102A-EB48-9E14-F12F2689378F}" type="presParOf" srcId="{3E5D7A14-3161-4A4B-9B1D-7471657F493A}" destId="{4D05FABF-4685-4043-A9C5-16B58C895320}" srcOrd="2" destOrd="0" presId="urn:microsoft.com/office/officeart/2008/layout/LinedList"/>
    <dgm:cxn modelId="{48BCEF31-5B2F-FB47-B9FD-310CBC091FD1}" type="presParOf" srcId="{3E5D7A14-3161-4A4B-9B1D-7471657F493A}" destId="{4C38707A-D16B-FE4C-8C2B-3D308046E954}" srcOrd="3" destOrd="0" presId="urn:microsoft.com/office/officeart/2008/layout/LinedList"/>
    <dgm:cxn modelId="{E823909D-BC21-C44D-9686-A7F1A6A001EF}" type="presParOf" srcId="{4C38707A-D16B-FE4C-8C2B-3D308046E954}" destId="{B01EEACF-1506-9648-A927-C50E02E6D69D}" srcOrd="0" destOrd="0" presId="urn:microsoft.com/office/officeart/2008/layout/LinedList"/>
    <dgm:cxn modelId="{2FA113EC-9AF4-D240-B0DF-4AD5942018D7}" type="presParOf" srcId="{4C38707A-D16B-FE4C-8C2B-3D308046E954}" destId="{BDBB51FE-740F-0841-ADBF-39E3D24690B1}" srcOrd="1" destOrd="0" presId="urn:microsoft.com/office/officeart/2008/layout/LinedList"/>
    <dgm:cxn modelId="{F75757B7-09AC-3740-A32E-AACC44861B2A}" type="presParOf" srcId="{3E5D7A14-3161-4A4B-9B1D-7471657F493A}" destId="{9437F8AF-507E-E94B-9217-2EBDE3525F1D}" srcOrd="4" destOrd="0" presId="urn:microsoft.com/office/officeart/2008/layout/LinedList"/>
    <dgm:cxn modelId="{3A5BDCB7-90D2-764D-851A-FBB70B2C66E0}" type="presParOf" srcId="{3E5D7A14-3161-4A4B-9B1D-7471657F493A}" destId="{CB704779-26A6-5043-8EBA-7BE29B8BAF5B}" srcOrd="5" destOrd="0" presId="urn:microsoft.com/office/officeart/2008/layout/LinedList"/>
    <dgm:cxn modelId="{D1BF3E46-B8D7-B448-AB9E-7D7A1A9D8F81}" type="presParOf" srcId="{CB704779-26A6-5043-8EBA-7BE29B8BAF5B}" destId="{E2E2453B-BF1A-A348-B460-3601F7C82B83}" srcOrd="0" destOrd="0" presId="urn:microsoft.com/office/officeart/2008/layout/LinedList"/>
    <dgm:cxn modelId="{3884366E-876A-9B4E-8862-087498DDC04D}" type="presParOf" srcId="{CB704779-26A6-5043-8EBA-7BE29B8BAF5B}" destId="{E30DD37F-B885-3D40-878F-34239EC07B83}" srcOrd="1" destOrd="0" presId="urn:microsoft.com/office/officeart/2008/layout/LinedList"/>
    <dgm:cxn modelId="{338C06BB-8EFC-AF4B-A97D-973C36A61C9C}" type="presParOf" srcId="{3E5D7A14-3161-4A4B-9B1D-7471657F493A}" destId="{25554850-A49C-3F44-BCE4-D3014B94D1F8}" srcOrd="6" destOrd="0" presId="urn:microsoft.com/office/officeart/2008/layout/LinedList"/>
    <dgm:cxn modelId="{0B4C7A7B-0408-5844-AE8F-DF068B127786}" type="presParOf" srcId="{3E5D7A14-3161-4A4B-9B1D-7471657F493A}" destId="{1F61C5BF-9355-C94C-98A9-1A2245DCF840}" srcOrd="7" destOrd="0" presId="urn:microsoft.com/office/officeart/2008/layout/LinedList"/>
    <dgm:cxn modelId="{F6D61632-0CAD-1E43-8A2F-C5347D024209}" type="presParOf" srcId="{1F61C5BF-9355-C94C-98A9-1A2245DCF840}" destId="{498BE2FB-3358-0549-9241-0C73900D370F}" srcOrd="0" destOrd="0" presId="urn:microsoft.com/office/officeart/2008/layout/LinedList"/>
    <dgm:cxn modelId="{DD612B8A-479A-2A4C-9E66-BAD586E74916}" type="presParOf" srcId="{1F61C5BF-9355-C94C-98A9-1A2245DCF840}" destId="{75BD9AF6-02B6-D64A-A7F9-0B0A428399F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1D1BE-BCC1-5742-9631-3CFE30C52099}">
      <dsp:nvSpPr>
        <dsp:cNvPr id="0" name=""/>
        <dsp:cNvSpPr/>
      </dsp:nvSpPr>
      <dsp:spPr>
        <a:xfrm>
          <a:off x="4319493" y="1970998"/>
          <a:ext cx="2363831" cy="820503"/>
        </a:xfrm>
        <a:custGeom>
          <a:avLst/>
          <a:gdLst/>
          <a:ahLst/>
          <a:cxnLst/>
          <a:rect l="0" t="0" r="0" b="0"/>
          <a:pathLst>
            <a:path>
              <a:moveTo>
                <a:pt x="0" y="0"/>
              </a:moveTo>
              <a:lnTo>
                <a:pt x="0" y="410251"/>
              </a:lnTo>
              <a:lnTo>
                <a:pt x="2363831" y="410251"/>
              </a:lnTo>
              <a:lnTo>
                <a:pt x="2363831" y="820503"/>
              </a:lnTo>
            </a:path>
          </a:pathLst>
        </a:custGeom>
        <a:noFill/>
        <a:ln w="12700"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1CBF58-0483-634D-9C67-6D7B44338F27}">
      <dsp:nvSpPr>
        <dsp:cNvPr id="0" name=""/>
        <dsp:cNvSpPr/>
      </dsp:nvSpPr>
      <dsp:spPr>
        <a:xfrm>
          <a:off x="1955662" y="1970998"/>
          <a:ext cx="2363831" cy="820503"/>
        </a:xfrm>
        <a:custGeom>
          <a:avLst/>
          <a:gdLst/>
          <a:ahLst/>
          <a:cxnLst/>
          <a:rect l="0" t="0" r="0" b="0"/>
          <a:pathLst>
            <a:path>
              <a:moveTo>
                <a:pt x="2363831" y="0"/>
              </a:moveTo>
              <a:lnTo>
                <a:pt x="2363831" y="410251"/>
              </a:lnTo>
              <a:lnTo>
                <a:pt x="0" y="410251"/>
              </a:lnTo>
              <a:lnTo>
                <a:pt x="0" y="820503"/>
              </a:lnTo>
            </a:path>
          </a:pathLst>
        </a:custGeom>
        <a:noFill/>
        <a:ln w="12700"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8DEB872-3E0D-8F49-8305-CA21E49EC985}">
      <dsp:nvSpPr>
        <dsp:cNvPr id="0" name=""/>
        <dsp:cNvSpPr/>
      </dsp:nvSpPr>
      <dsp:spPr>
        <a:xfrm>
          <a:off x="2365913" y="17418"/>
          <a:ext cx="3907159" cy="1953579"/>
        </a:xfrm>
        <a:prstGeom prst="rect">
          <a:avLst/>
        </a:prstGeom>
        <a:solidFill>
          <a:schemeClr val="accent6">
            <a:lumMod val="60000"/>
            <a:lumOff val="40000"/>
          </a:schemeClr>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000" tIns="15240" rIns="108000" bIns="15240" numCol="1" spcCol="1270" anchor="ctr" anchorCtr="0">
          <a:noAutofit/>
        </a:bodyPr>
        <a:lstStyle/>
        <a:p>
          <a:pPr lvl="0" algn="ctr" defTabSz="1066800" rtl="0">
            <a:lnSpc>
              <a:spcPct val="90000"/>
            </a:lnSpc>
            <a:spcBef>
              <a:spcPct val="0"/>
            </a:spcBef>
            <a:spcAft>
              <a:spcPct val="35000"/>
            </a:spcAft>
          </a:pPr>
          <a:r>
            <a:rPr lang="en-US" sz="2400" kern="1200" dirty="0" smtClean="0">
              <a:solidFill>
                <a:srgbClr val="000000"/>
              </a:solidFill>
              <a:latin typeface="Calibri"/>
              <a:cs typeface="Calibri"/>
            </a:rPr>
            <a:t>….is </a:t>
          </a:r>
          <a:r>
            <a:rPr lang="en-GB" sz="2400" kern="1200" dirty="0" smtClean="0">
              <a:solidFill>
                <a:srgbClr val="000000"/>
              </a:solidFill>
              <a:latin typeface="Calibri"/>
              <a:cs typeface="Calibri"/>
            </a:rPr>
            <a:t>key to brainstorming</a:t>
          </a:r>
          <a:br>
            <a:rPr lang="en-GB" sz="2400" kern="1200" dirty="0" smtClean="0">
              <a:solidFill>
                <a:srgbClr val="000000"/>
              </a:solidFill>
              <a:latin typeface="Calibri"/>
              <a:cs typeface="Calibri"/>
            </a:rPr>
          </a:br>
          <a:r>
            <a:rPr lang="en-GB" sz="2400" kern="1200" dirty="0" smtClean="0">
              <a:solidFill>
                <a:srgbClr val="000000"/>
              </a:solidFill>
              <a:latin typeface="Calibri"/>
              <a:cs typeface="Calibri"/>
            </a:rPr>
            <a:t>and an integral part of</a:t>
          </a:r>
          <a:br>
            <a:rPr lang="en-GB" sz="2400" kern="1200" dirty="0" smtClean="0">
              <a:solidFill>
                <a:srgbClr val="000000"/>
              </a:solidFill>
              <a:latin typeface="Calibri"/>
              <a:cs typeface="Calibri"/>
            </a:rPr>
          </a:br>
          <a:r>
            <a:rPr lang="en-GB" sz="2400" kern="1200" dirty="0" smtClean="0">
              <a:solidFill>
                <a:srgbClr val="000000"/>
              </a:solidFill>
              <a:latin typeface="Calibri"/>
              <a:cs typeface="Calibri"/>
            </a:rPr>
            <a:t>any strategic planning process</a:t>
          </a:r>
          <a:endParaRPr lang="da-DK" sz="2400" kern="1200" dirty="0">
            <a:solidFill>
              <a:srgbClr val="000000"/>
            </a:solidFill>
            <a:latin typeface="Calibri"/>
            <a:cs typeface="Calibri"/>
          </a:endParaRPr>
        </a:p>
      </dsp:txBody>
      <dsp:txXfrm>
        <a:off x="2365913" y="17418"/>
        <a:ext cx="3907159" cy="1953579"/>
      </dsp:txXfrm>
    </dsp:sp>
    <dsp:sp modelId="{49C717F4-09FB-F04D-93BC-7A16687C1A62}">
      <dsp:nvSpPr>
        <dsp:cNvPr id="0" name=""/>
        <dsp:cNvSpPr/>
      </dsp:nvSpPr>
      <dsp:spPr>
        <a:xfrm>
          <a:off x="2082" y="2791501"/>
          <a:ext cx="3907159" cy="1953579"/>
        </a:xfrm>
        <a:prstGeom prst="rect">
          <a:avLst/>
        </a:prstGeom>
        <a:solidFill>
          <a:schemeClr val="accent6"/>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latin typeface="Calibri"/>
              <a:cs typeface="Calibri"/>
            </a:rPr>
            <a:t>Often limited available resources</a:t>
          </a:r>
          <a:endParaRPr lang="en-US" sz="2400" kern="1200" dirty="0">
            <a:solidFill>
              <a:schemeClr val="tx1"/>
            </a:solidFill>
            <a:latin typeface="Calibri"/>
            <a:cs typeface="Calibri"/>
          </a:endParaRPr>
        </a:p>
      </dsp:txBody>
      <dsp:txXfrm>
        <a:off x="2082" y="2791501"/>
        <a:ext cx="3907159" cy="1953579"/>
      </dsp:txXfrm>
    </dsp:sp>
    <dsp:sp modelId="{DE034E2E-8BE0-C946-B614-100849C213FF}">
      <dsp:nvSpPr>
        <dsp:cNvPr id="0" name=""/>
        <dsp:cNvSpPr/>
      </dsp:nvSpPr>
      <dsp:spPr>
        <a:xfrm>
          <a:off x="4729745" y="2791501"/>
          <a:ext cx="3907159" cy="1953579"/>
        </a:xfrm>
        <a:prstGeom prst="rect">
          <a:avLst/>
        </a:prstGeom>
        <a:solidFill>
          <a:schemeClr val="accent6"/>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2400" kern="1200" dirty="0" smtClean="0">
            <a:solidFill>
              <a:schemeClr val="tx1"/>
            </a:solidFill>
            <a:latin typeface="Calibri"/>
            <a:cs typeface="Calibri"/>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2400" kern="1200" dirty="0" smtClean="0">
              <a:solidFill>
                <a:schemeClr val="tx1"/>
              </a:solidFill>
              <a:latin typeface="Calibri"/>
              <a:cs typeface="Calibri"/>
            </a:rPr>
            <a:t>Helps to identify which innovative ideas or opportunities should be considered further </a:t>
          </a:r>
          <a:endParaRPr lang="en-US" sz="2400" kern="1200" dirty="0" smtClean="0">
            <a:solidFill>
              <a:schemeClr val="tx1"/>
            </a:solidFill>
            <a:latin typeface="Calibri"/>
            <a:cs typeface="Calibri"/>
          </a:endParaRPr>
        </a:p>
        <a:p>
          <a:pPr lvl="0" algn="ctr" defTabSz="2889250">
            <a:lnSpc>
              <a:spcPct val="90000"/>
            </a:lnSpc>
            <a:spcBef>
              <a:spcPct val="0"/>
            </a:spcBef>
            <a:spcAft>
              <a:spcPct val="35000"/>
            </a:spcAft>
          </a:pPr>
          <a:endParaRPr lang="en-US" kern="1200" dirty="0"/>
        </a:p>
      </dsp:txBody>
      <dsp:txXfrm>
        <a:off x="4729745" y="2791501"/>
        <a:ext cx="3907159" cy="1953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1D1BE-BCC1-5742-9631-3CFE30C52099}">
      <dsp:nvSpPr>
        <dsp:cNvPr id="0" name=""/>
        <dsp:cNvSpPr/>
      </dsp:nvSpPr>
      <dsp:spPr>
        <a:xfrm>
          <a:off x="4319493" y="1970998"/>
          <a:ext cx="2363831" cy="820503"/>
        </a:xfrm>
        <a:custGeom>
          <a:avLst/>
          <a:gdLst/>
          <a:ahLst/>
          <a:cxnLst/>
          <a:rect l="0" t="0" r="0" b="0"/>
          <a:pathLst>
            <a:path>
              <a:moveTo>
                <a:pt x="0" y="0"/>
              </a:moveTo>
              <a:lnTo>
                <a:pt x="0" y="410251"/>
              </a:lnTo>
              <a:lnTo>
                <a:pt x="2363831" y="410251"/>
              </a:lnTo>
              <a:lnTo>
                <a:pt x="2363831" y="820503"/>
              </a:lnTo>
            </a:path>
          </a:pathLst>
        </a:custGeom>
        <a:noFill/>
        <a:ln w="12700"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1CBF58-0483-634D-9C67-6D7B44338F27}">
      <dsp:nvSpPr>
        <dsp:cNvPr id="0" name=""/>
        <dsp:cNvSpPr/>
      </dsp:nvSpPr>
      <dsp:spPr>
        <a:xfrm>
          <a:off x="1955662" y="1970998"/>
          <a:ext cx="2363831" cy="820503"/>
        </a:xfrm>
        <a:custGeom>
          <a:avLst/>
          <a:gdLst/>
          <a:ahLst/>
          <a:cxnLst/>
          <a:rect l="0" t="0" r="0" b="0"/>
          <a:pathLst>
            <a:path>
              <a:moveTo>
                <a:pt x="2363831" y="0"/>
              </a:moveTo>
              <a:lnTo>
                <a:pt x="2363831" y="410251"/>
              </a:lnTo>
              <a:lnTo>
                <a:pt x="0" y="410251"/>
              </a:lnTo>
              <a:lnTo>
                <a:pt x="0" y="820503"/>
              </a:lnTo>
            </a:path>
          </a:pathLst>
        </a:custGeom>
        <a:noFill/>
        <a:ln w="12700" cap="flat" cmpd="sng" algn="ctr">
          <a:solidFill>
            <a:schemeClr val="accent6">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8DEB872-3E0D-8F49-8305-CA21E49EC985}">
      <dsp:nvSpPr>
        <dsp:cNvPr id="0" name=""/>
        <dsp:cNvSpPr/>
      </dsp:nvSpPr>
      <dsp:spPr>
        <a:xfrm>
          <a:off x="2365913" y="17418"/>
          <a:ext cx="3907159" cy="1953579"/>
        </a:xfrm>
        <a:prstGeom prst="rect">
          <a:avLst/>
        </a:prstGeom>
        <a:solidFill>
          <a:schemeClr val="accent6">
            <a:lumMod val="60000"/>
            <a:lumOff val="40000"/>
          </a:schemeClr>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8000" tIns="15240" rIns="108000" bIns="15240" numCol="1" spcCol="1270" anchor="ctr" anchorCtr="0">
          <a:noAutofit/>
        </a:bodyPr>
        <a:lstStyle/>
        <a:p>
          <a:pPr lvl="0" algn="ctr" defTabSz="1066800" rtl="0">
            <a:lnSpc>
              <a:spcPct val="90000"/>
            </a:lnSpc>
            <a:spcBef>
              <a:spcPct val="0"/>
            </a:spcBef>
            <a:spcAft>
              <a:spcPct val="35000"/>
            </a:spcAft>
          </a:pPr>
          <a:r>
            <a:rPr lang="en-US" sz="2400" kern="1200" dirty="0" smtClean="0">
              <a:solidFill>
                <a:srgbClr val="000000"/>
              </a:solidFill>
              <a:latin typeface="Calibri"/>
              <a:cs typeface="Calibri"/>
            </a:rPr>
            <a:t>….is </a:t>
          </a:r>
          <a:r>
            <a:rPr lang="en-GB" sz="2400" kern="1200" dirty="0" smtClean="0">
              <a:solidFill>
                <a:srgbClr val="000000"/>
              </a:solidFill>
              <a:latin typeface="Calibri"/>
              <a:cs typeface="Calibri"/>
            </a:rPr>
            <a:t>key to brainstorming</a:t>
          </a:r>
          <a:br>
            <a:rPr lang="en-GB" sz="2400" kern="1200" dirty="0" smtClean="0">
              <a:solidFill>
                <a:srgbClr val="000000"/>
              </a:solidFill>
              <a:latin typeface="Calibri"/>
              <a:cs typeface="Calibri"/>
            </a:rPr>
          </a:br>
          <a:r>
            <a:rPr lang="en-GB" sz="2400" kern="1200" dirty="0" smtClean="0">
              <a:solidFill>
                <a:srgbClr val="000000"/>
              </a:solidFill>
              <a:latin typeface="Calibri"/>
              <a:cs typeface="Calibri"/>
            </a:rPr>
            <a:t>and an integral part of</a:t>
          </a:r>
          <a:br>
            <a:rPr lang="en-GB" sz="2400" kern="1200" dirty="0" smtClean="0">
              <a:solidFill>
                <a:srgbClr val="000000"/>
              </a:solidFill>
              <a:latin typeface="Calibri"/>
              <a:cs typeface="Calibri"/>
            </a:rPr>
          </a:br>
          <a:r>
            <a:rPr lang="en-GB" sz="2400" kern="1200" dirty="0" smtClean="0">
              <a:solidFill>
                <a:srgbClr val="000000"/>
              </a:solidFill>
              <a:latin typeface="Calibri"/>
              <a:cs typeface="Calibri"/>
            </a:rPr>
            <a:t>any strategic planning process</a:t>
          </a:r>
          <a:endParaRPr lang="da-DK" sz="2400" kern="1200" dirty="0">
            <a:solidFill>
              <a:srgbClr val="000000"/>
            </a:solidFill>
            <a:latin typeface="Calibri"/>
            <a:cs typeface="Calibri"/>
          </a:endParaRPr>
        </a:p>
      </dsp:txBody>
      <dsp:txXfrm>
        <a:off x="2365913" y="17418"/>
        <a:ext cx="3907159" cy="1953579"/>
      </dsp:txXfrm>
    </dsp:sp>
    <dsp:sp modelId="{49C717F4-09FB-F04D-93BC-7A16687C1A62}">
      <dsp:nvSpPr>
        <dsp:cNvPr id="0" name=""/>
        <dsp:cNvSpPr/>
      </dsp:nvSpPr>
      <dsp:spPr>
        <a:xfrm>
          <a:off x="2082" y="2791501"/>
          <a:ext cx="3907159" cy="1953579"/>
        </a:xfrm>
        <a:prstGeom prst="rect">
          <a:avLst/>
        </a:prstGeom>
        <a:solidFill>
          <a:schemeClr val="accent6"/>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solidFill>
                <a:schemeClr val="tx1"/>
              </a:solidFill>
              <a:latin typeface="Calibri"/>
              <a:cs typeface="Calibri"/>
            </a:rPr>
            <a:t>Often limited available resources</a:t>
          </a:r>
          <a:endParaRPr lang="en-US" sz="2400" kern="1200" dirty="0">
            <a:solidFill>
              <a:schemeClr val="tx1"/>
            </a:solidFill>
            <a:latin typeface="Calibri"/>
            <a:cs typeface="Calibri"/>
          </a:endParaRPr>
        </a:p>
      </dsp:txBody>
      <dsp:txXfrm>
        <a:off x="2082" y="2791501"/>
        <a:ext cx="3907159" cy="1953579"/>
      </dsp:txXfrm>
    </dsp:sp>
    <dsp:sp modelId="{DE034E2E-8BE0-C946-B614-100849C213FF}">
      <dsp:nvSpPr>
        <dsp:cNvPr id="0" name=""/>
        <dsp:cNvSpPr/>
      </dsp:nvSpPr>
      <dsp:spPr>
        <a:xfrm>
          <a:off x="4729745" y="2791501"/>
          <a:ext cx="3907159" cy="1953579"/>
        </a:xfrm>
        <a:prstGeom prst="rect">
          <a:avLst/>
        </a:prstGeom>
        <a:solidFill>
          <a:schemeClr val="accent6"/>
        </a:soli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GB" sz="2400" kern="1200" dirty="0" smtClean="0">
            <a:solidFill>
              <a:schemeClr val="tx1"/>
            </a:solidFill>
            <a:latin typeface="Calibri"/>
            <a:cs typeface="Calibri"/>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2400" kern="1200" dirty="0" smtClean="0">
              <a:solidFill>
                <a:schemeClr val="tx1"/>
              </a:solidFill>
              <a:latin typeface="Calibri"/>
              <a:cs typeface="Calibri"/>
            </a:rPr>
            <a:t>Helps to identify which innovative ideas or opportunities should be considered further </a:t>
          </a:r>
          <a:endParaRPr lang="en-US" sz="2400" kern="1200" dirty="0" smtClean="0">
            <a:solidFill>
              <a:schemeClr val="tx1"/>
            </a:solidFill>
            <a:latin typeface="Calibri"/>
            <a:cs typeface="Calibri"/>
          </a:endParaRPr>
        </a:p>
        <a:p>
          <a:pPr lvl="0" algn="ctr" defTabSz="2889250">
            <a:lnSpc>
              <a:spcPct val="90000"/>
            </a:lnSpc>
            <a:spcBef>
              <a:spcPct val="0"/>
            </a:spcBef>
            <a:spcAft>
              <a:spcPct val="35000"/>
            </a:spcAft>
          </a:pPr>
          <a:endParaRPr lang="en-US" kern="1200" dirty="0"/>
        </a:p>
      </dsp:txBody>
      <dsp:txXfrm>
        <a:off x="4729745" y="2791501"/>
        <a:ext cx="3907159" cy="19535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FFFA4-B142-394D-8805-40C9E0F43A7F}">
      <dsp:nvSpPr>
        <dsp:cNvPr id="0" name=""/>
        <dsp:cNvSpPr/>
      </dsp:nvSpPr>
      <dsp:spPr>
        <a:xfrm>
          <a:off x="0" y="0"/>
          <a:ext cx="8162925" cy="0"/>
        </a:xfrm>
        <a:prstGeom prst="line">
          <a:avLst/>
        </a:prstGeom>
        <a:gradFill rotWithShape="0">
          <a:gsLst>
            <a:gs pos="0">
              <a:schemeClr val="accent5">
                <a:hueOff val="0"/>
                <a:satOff val="0"/>
                <a:lumOff val="0"/>
                <a:alphaOff val="0"/>
                <a:shade val="40000"/>
                <a:alpha val="100000"/>
                <a:satMod val="150000"/>
                <a:lumMod val="100000"/>
              </a:schemeClr>
            </a:gs>
            <a:gs pos="100000">
              <a:schemeClr val="accent5">
                <a:hueOff val="0"/>
                <a:satOff val="0"/>
                <a:lumOff val="0"/>
                <a:alphaOff val="0"/>
                <a:tint val="70000"/>
                <a:shade val="100000"/>
                <a:alpha val="100000"/>
                <a:satMod val="200000"/>
                <a:lumMod val="100000"/>
              </a:schemeClr>
            </a:gs>
          </a:gsLst>
          <a:lin ang="5400000" scaled="1"/>
        </a:gradFill>
        <a:ln w="12700" cap="flat" cmpd="sng" algn="ctr">
          <a:solidFill>
            <a:schemeClr val="accent5">
              <a:hueOff val="0"/>
              <a:satOff val="0"/>
              <a:lumOff val="0"/>
              <a:alphaOff val="0"/>
            </a:schemeClr>
          </a:solidFill>
          <a:prstDash val="solid"/>
        </a:ln>
        <a:effectLst>
          <a:innerShdw blurRad="50800" dist="25400" dir="13500000">
            <a:srgbClr val="FFFFFF">
              <a:alpha val="75000"/>
            </a:srgbClr>
          </a:innerShdw>
          <a:outerShdw blurRad="63500" dist="25400" dir="5400000" rotWithShape="0">
            <a:srgbClr val="808080">
              <a:alpha val="75000"/>
            </a:srgbClr>
          </a:outerShdw>
        </a:effectLst>
      </dsp:spPr>
      <dsp:style>
        <a:lnRef idx="1">
          <a:scrgbClr r="0" g="0" b="0"/>
        </a:lnRef>
        <a:fillRef idx="3">
          <a:scrgbClr r="0" g="0" b="0"/>
        </a:fillRef>
        <a:effectRef idx="2">
          <a:scrgbClr r="0" g="0" b="0"/>
        </a:effectRef>
        <a:fontRef idx="minor">
          <a:schemeClr val="lt1"/>
        </a:fontRef>
      </dsp:style>
    </dsp:sp>
    <dsp:sp modelId="{FAFAFCA6-432B-3742-BECD-0E41190B285D}">
      <dsp:nvSpPr>
        <dsp:cNvPr id="0" name=""/>
        <dsp:cNvSpPr/>
      </dsp:nvSpPr>
      <dsp:spPr>
        <a:xfrm>
          <a:off x="0" y="0"/>
          <a:ext cx="8162925" cy="103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n-GB" sz="2200" kern="1200" dirty="0" smtClean="0">
              <a:latin typeface="Calibri"/>
              <a:cs typeface="Calibri"/>
            </a:rPr>
            <a:t>Planning is everything. Make sure you and key SAP development team members are familiar with the process before you deliver it. </a:t>
          </a:r>
          <a:endParaRPr lang="en-US" sz="2200" kern="1200" dirty="0">
            <a:latin typeface="Calibri"/>
            <a:cs typeface="Calibri"/>
          </a:endParaRPr>
        </a:p>
      </dsp:txBody>
      <dsp:txXfrm>
        <a:off x="0" y="0"/>
        <a:ext cx="8162925" cy="1036240"/>
      </dsp:txXfrm>
    </dsp:sp>
    <dsp:sp modelId="{4D05FABF-4685-4043-A9C5-16B58C895320}">
      <dsp:nvSpPr>
        <dsp:cNvPr id="0" name=""/>
        <dsp:cNvSpPr/>
      </dsp:nvSpPr>
      <dsp:spPr>
        <a:xfrm>
          <a:off x="0" y="832971"/>
          <a:ext cx="8162925" cy="0"/>
        </a:xfrm>
        <a:prstGeom prst="line">
          <a:avLst/>
        </a:prstGeom>
        <a:gradFill rotWithShape="0">
          <a:gsLst>
            <a:gs pos="0">
              <a:schemeClr val="accent5">
                <a:hueOff val="0"/>
                <a:satOff val="0"/>
                <a:lumOff val="0"/>
                <a:alphaOff val="0"/>
                <a:shade val="40000"/>
                <a:alpha val="100000"/>
                <a:satMod val="150000"/>
                <a:lumMod val="100000"/>
              </a:schemeClr>
            </a:gs>
            <a:gs pos="100000">
              <a:schemeClr val="accent5">
                <a:hueOff val="0"/>
                <a:satOff val="0"/>
                <a:lumOff val="0"/>
                <a:alphaOff val="0"/>
                <a:tint val="70000"/>
                <a:shade val="100000"/>
                <a:alpha val="100000"/>
                <a:satMod val="200000"/>
                <a:lumMod val="100000"/>
              </a:schemeClr>
            </a:gs>
          </a:gsLst>
          <a:lin ang="5400000" scaled="1"/>
        </a:gradFill>
        <a:ln w="12700" cap="flat" cmpd="sng" algn="ctr">
          <a:solidFill>
            <a:schemeClr val="accent5">
              <a:hueOff val="0"/>
              <a:satOff val="0"/>
              <a:lumOff val="0"/>
              <a:alphaOff val="0"/>
            </a:schemeClr>
          </a:solidFill>
          <a:prstDash val="solid"/>
        </a:ln>
        <a:effectLst>
          <a:innerShdw blurRad="50800" dist="25400" dir="13500000">
            <a:srgbClr val="FFFFFF">
              <a:alpha val="75000"/>
            </a:srgbClr>
          </a:innerShdw>
          <a:outerShdw blurRad="63500" dist="25400" dir="5400000" rotWithShape="0">
            <a:srgbClr val="808080">
              <a:alpha val="75000"/>
            </a:srgbClr>
          </a:outerShdw>
        </a:effectLst>
      </dsp:spPr>
      <dsp:style>
        <a:lnRef idx="1">
          <a:scrgbClr r="0" g="0" b="0"/>
        </a:lnRef>
        <a:fillRef idx="3">
          <a:scrgbClr r="0" g="0" b="0"/>
        </a:fillRef>
        <a:effectRef idx="2">
          <a:scrgbClr r="0" g="0" b="0"/>
        </a:effectRef>
        <a:fontRef idx="minor">
          <a:schemeClr val="lt1"/>
        </a:fontRef>
      </dsp:style>
    </dsp:sp>
    <dsp:sp modelId="{B01EEACF-1506-9648-A927-C50E02E6D69D}">
      <dsp:nvSpPr>
        <dsp:cNvPr id="0" name=""/>
        <dsp:cNvSpPr/>
      </dsp:nvSpPr>
      <dsp:spPr>
        <a:xfrm>
          <a:off x="0" y="807563"/>
          <a:ext cx="8162925" cy="103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n-GB" sz="2200" kern="1200" dirty="0" smtClean="0">
              <a:latin typeface="Calibri"/>
              <a:cs typeface="Calibri"/>
            </a:rPr>
            <a:t>You will need to set some ground rules before beginning any effective brainstorming session. However, you must be careful not to set the rules so tight that you stifle creativity. </a:t>
          </a:r>
          <a:endParaRPr lang="en-US" sz="2200" kern="1200" dirty="0">
            <a:latin typeface="Calibri"/>
            <a:cs typeface="Calibri"/>
          </a:endParaRPr>
        </a:p>
      </dsp:txBody>
      <dsp:txXfrm>
        <a:off x="0" y="807563"/>
        <a:ext cx="8162925" cy="1036240"/>
      </dsp:txXfrm>
    </dsp:sp>
    <dsp:sp modelId="{9437F8AF-507E-E94B-9217-2EBDE3525F1D}">
      <dsp:nvSpPr>
        <dsp:cNvPr id="0" name=""/>
        <dsp:cNvSpPr/>
      </dsp:nvSpPr>
      <dsp:spPr>
        <a:xfrm>
          <a:off x="0" y="1970847"/>
          <a:ext cx="8162925" cy="0"/>
        </a:xfrm>
        <a:prstGeom prst="line">
          <a:avLst/>
        </a:prstGeom>
        <a:gradFill rotWithShape="0">
          <a:gsLst>
            <a:gs pos="0">
              <a:schemeClr val="accent5">
                <a:hueOff val="0"/>
                <a:satOff val="0"/>
                <a:lumOff val="0"/>
                <a:alphaOff val="0"/>
                <a:shade val="40000"/>
                <a:alpha val="100000"/>
                <a:satMod val="150000"/>
                <a:lumMod val="100000"/>
              </a:schemeClr>
            </a:gs>
            <a:gs pos="100000">
              <a:schemeClr val="accent5">
                <a:hueOff val="0"/>
                <a:satOff val="0"/>
                <a:lumOff val="0"/>
                <a:alphaOff val="0"/>
                <a:tint val="70000"/>
                <a:shade val="100000"/>
                <a:alpha val="100000"/>
                <a:satMod val="200000"/>
                <a:lumMod val="100000"/>
              </a:schemeClr>
            </a:gs>
          </a:gsLst>
          <a:lin ang="5400000" scaled="1"/>
        </a:gradFill>
        <a:ln w="12700" cap="flat" cmpd="sng" algn="ctr">
          <a:solidFill>
            <a:schemeClr val="accent5">
              <a:hueOff val="0"/>
              <a:satOff val="0"/>
              <a:lumOff val="0"/>
              <a:alphaOff val="0"/>
            </a:schemeClr>
          </a:solidFill>
          <a:prstDash val="solid"/>
        </a:ln>
        <a:effectLst>
          <a:innerShdw blurRad="50800" dist="25400" dir="13500000">
            <a:srgbClr val="FFFFFF">
              <a:alpha val="75000"/>
            </a:srgbClr>
          </a:innerShdw>
          <a:outerShdw blurRad="63500" dist="25400" dir="5400000" rotWithShape="0">
            <a:srgbClr val="808080">
              <a:alpha val="75000"/>
            </a:srgbClr>
          </a:outerShdw>
        </a:effectLst>
      </dsp:spPr>
      <dsp:style>
        <a:lnRef idx="1">
          <a:scrgbClr r="0" g="0" b="0"/>
        </a:lnRef>
        <a:fillRef idx="3">
          <a:scrgbClr r="0" g="0" b="0"/>
        </a:fillRef>
        <a:effectRef idx="2">
          <a:scrgbClr r="0" g="0" b="0"/>
        </a:effectRef>
        <a:fontRef idx="minor">
          <a:schemeClr val="lt1"/>
        </a:fontRef>
      </dsp:style>
    </dsp:sp>
    <dsp:sp modelId="{E2E2453B-BF1A-A348-B460-3601F7C82B83}">
      <dsp:nvSpPr>
        <dsp:cNvPr id="0" name=""/>
        <dsp:cNvSpPr/>
      </dsp:nvSpPr>
      <dsp:spPr>
        <a:xfrm>
          <a:off x="0" y="1996255"/>
          <a:ext cx="8162925" cy="103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n-GB" sz="2200" kern="1200" dirty="0" smtClean="0">
              <a:latin typeface="Calibri"/>
              <a:cs typeface="Calibri"/>
            </a:rPr>
            <a:t>Brainstorming is more than putting people into a room and talking about ideas. You will need to ensure that the discussion focuses in the right direction while supporting a free flow of ideas.</a:t>
          </a:r>
          <a:endParaRPr lang="en-US" sz="2200" kern="1200" dirty="0">
            <a:latin typeface="Calibri"/>
            <a:cs typeface="Calibri"/>
          </a:endParaRPr>
        </a:p>
      </dsp:txBody>
      <dsp:txXfrm>
        <a:off x="0" y="1996255"/>
        <a:ext cx="8162925" cy="1036240"/>
      </dsp:txXfrm>
    </dsp:sp>
    <dsp:sp modelId="{25554850-A49C-3F44-BCE4-D3014B94D1F8}">
      <dsp:nvSpPr>
        <dsp:cNvPr id="0" name=""/>
        <dsp:cNvSpPr/>
      </dsp:nvSpPr>
      <dsp:spPr>
        <a:xfrm>
          <a:off x="0" y="3108722"/>
          <a:ext cx="8162925" cy="0"/>
        </a:xfrm>
        <a:prstGeom prst="line">
          <a:avLst/>
        </a:prstGeom>
        <a:gradFill rotWithShape="0">
          <a:gsLst>
            <a:gs pos="0">
              <a:schemeClr val="accent5">
                <a:hueOff val="0"/>
                <a:satOff val="0"/>
                <a:lumOff val="0"/>
                <a:alphaOff val="0"/>
                <a:shade val="40000"/>
                <a:alpha val="100000"/>
                <a:satMod val="150000"/>
                <a:lumMod val="100000"/>
              </a:schemeClr>
            </a:gs>
            <a:gs pos="100000">
              <a:schemeClr val="accent5">
                <a:hueOff val="0"/>
                <a:satOff val="0"/>
                <a:lumOff val="0"/>
                <a:alphaOff val="0"/>
                <a:tint val="70000"/>
                <a:shade val="100000"/>
                <a:alpha val="100000"/>
                <a:satMod val="200000"/>
                <a:lumMod val="100000"/>
              </a:schemeClr>
            </a:gs>
          </a:gsLst>
          <a:lin ang="5400000" scaled="1"/>
        </a:gradFill>
        <a:ln w="12700" cap="flat" cmpd="sng" algn="ctr">
          <a:solidFill>
            <a:schemeClr val="accent5">
              <a:hueOff val="0"/>
              <a:satOff val="0"/>
              <a:lumOff val="0"/>
              <a:alphaOff val="0"/>
            </a:schemeClr>
          </a:solidFill>
          <a:prstDash val="solid"/>
        </a:ln>
        <a:effectLst>
          <a:innerShdw blurRad="50800" dist="25400" dir="13500000">
            <a:srgbClr val="FFFFFF">
              <a:alpha val="75000"/>
            </a:srgbClr>
          </a:innerShdw>
          <a:outerShdw blurRad="63500" dist="25400" dir="5400000" rotWithShape="0">
            <a:srgbClr val="808080">
              <a:alpha val="75000"/>
            </a:srgbClr>
          </a:outerShdw>
        </a:effectLst>
      </dsp:spPr>
      <dsp:style>
        <a:lnRef idx="1">
          <a:scrgbClr r="0" g="0" b="0"/>
        </a:lnRef>
        <a:fillRef idx="3">
          <a:scrgbClr r="0" g="0" b="0"/>
        </a:fillRef>
        <a:effectRef idx="2">
          <a:scrgbClr r="0" g="0" b="0"/>
        </a:effectRef>
        <a:fontRef idx="minor">
          <a:schemeClr val="lt1"/>
        </a:fontRef>
      </dsp:style>
    </dsp:sp>
    <dsp:sp modelId="{498BE2FB-3358-0549-9241-0C73900D370F}">
      <dsp:nvSpPr>
        <dsp:cNvPr id="0" name=""/>
        <dsp:cNvSpPr/>
      </dsp:nvSpPr>
      <dsp:spPr>
        <a:xfrm>
          <a:off x="0" y="3108722"/>
          <a:ext cx="8162925" cy="103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rtl="0">
            <a:lnSpc>
              <a:spcPct val="90000"/>
            </a:lnSpc>
            <a:spcBef>
              <a:spcPct val="0"/>
            </a:spcBef>
            <a:spcAft>
              <a:spcPct val="35000"/>
            </a:spcAft>
          </a:pPr>
          <a:r>
            <a:rPr lang="en-GB" sz="2200" kern="1200" dirty="0" smtClean="0">
              <a:latin typeface="Calibri"/>
              <a:cs typeface="Calibri"/>
            </a:rPr>
            <a:t>It is not the tool you will use to determine the best solution. Your goal for a brainstorming session is to get as many ideas as possible out in the open. Discussion and analysing these ideas will come later.</a:t>
          </a:r>
          <a:endParaRPr lang="en-US" sz="2200" kern="1200" dirty="0">
            <a:latin typeface="Calibri"/>
            <a:cs typeface="Calibri"/>
          </a:endParaRPr>
        </a:p>
      </dsp:txBody>
      <dsp:txXfrm>
        <a:off x="0" y="3108722"/>
        <a:ext cx="8162925" cy="10362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67CFC1-58D9-5040-8EC7-A16E0318A14D}" type="datetimeFigureOut">
              <a:rPr lang="en-US" smtClean="0"/>
              <a:t>24/08/2012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815C52-6EBD-954E-AD32-B3884FEE2B1B}" type="slidenum">
              <a:rPr lang="en-US" smtClean="0"/>
              <a:t>‹#›</a:t>
            </a:fld>
            <a:endParaRPr lang="en-US"/>
          </a:p>
        </p:txBody>
      </p:sp>
    </p:spTree>
    <p:extLst>
      <p:ext uri="{BB962C8B-B14F-4D97-AF65-F5344CB8AC3E}">
        <p14:creationId xmlns:p14="http://schemas.microsoft.com/office/powerpoint/2010/main" val="2606101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07FF642-FE2B-5B46-AAB1-E2C5739D1372}" type="datetime1">
              <a:rPr lang="en-US"/>
              <a:pPr>
                <a:defRPr/>
              </a:pPr>
              <a:t>24/08/2012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26E40341-FEA8-7047-996E-223BBE8FE6BF}" type="slidenum">
              <a:rPr lang="en-US"/>
              <a:pPr>
                <a:defRPr/>
              </a:pPr>
              <a:t>‹#›</a:t>
            </a:fld>
            <a:endParaRPr lang="en-US"/>
          </a:p>
        </p:txBody>
      </p:sp>
    </p:spTree>
    <p:extLst>
      <p:ext uri="{BB962C8B-B14F-4D97-AF65-F5344CB8AC3E}">
        <p14:creationId xmlns:p14="http://schemas.microsoft.com/office/powerpoint/2010/main" val="233401266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6802438" y="228600"/>
            <a:ext cx="2057400" cy="203835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a typeface="ＭＳ Ｐゴシック" charset="-128"/>
              <a:cs typeface="ＭＳ Ｐゴシック" charset="-128"/>
            </a:endParaRPr>
          </a:p>
        </p:txBody>
      </p:sp>
      <p:sp>
        <p:nvSpPr>
          <p:cNvPr id="5" name="Rectangle 4"/>
          <p:cNvSpPr/>
          <p:nvPr/>
        </p:nvSpPr>
        <p:spPr>
          <a:xfrm>
            <a:off x="4624388" y="2378075"/>
            <a:ext cx="2057400" cy="2038350"/>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GB">
              <a:solidFill>
                <a:srgbClr val="FFFFFF"/>
              </a:solidFill>
              <a:ea typeface="ＭＳ Ｐゴシック" charset="-128"/>
              <a:cs typeface="ＭＳ Ｐゴシック" charset="-128"/>
            </a:endParaRPr>
          </a:p>
        </p:txBody>
      </p:sp>
      <p:sp>
        <p:nvSpPr>
          <p:cNvPr id="6" name="Rectangle 5"/>
          <p:cNvSpPr/>
          <p:nvPr/>
        </p:nvSpPr>
        <p:spPr>
          <a:xfrm>
            <a:off x="4624388" y="228600"/>
            <a:ext cx="2057400" cy="2038350"/>
          </a:xfrm>
          <a:prstGeom prst="rect">
            <a:avLst/>
          </a:prstGeom>
          <a:solidFill>
            <a:srgbClr val="65C4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a typeface="ＭＳ Ｐゴシック" charset="-128"/>
              <a:cs typeface="ＭＳ Ｐゴシック" charset="-128"/>
            </a:endParaRPr>
          </a:p>
        </p:txBody>
      </p:sp>
      <p:sp>
        <p:nvSpPr>
          <p:cNvPr id="7" name="Rectangle 6"/>
          <p:cNvSpPr/>
          <p:nvPr/>
        </p:nvSpPr>
        <p:spPr>
          <a:xfrm>
            <a:off x="6802438" y="2378075"/>
            <a:ext cx="2057400" cy="2038350"/>
          </a:xfrm>
          <a:prstGeom prst="rect">
            <a:avLst/>
          </a:prstGeom>
          <a:solidFill>
            <a:srgbClr val="14C5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301857" y="228600"/>
            <a:ext cx="4038600" cy="1346200"/>
          </a:xfrm>
        </p:spPr>
        <p:txBody>
          <a:bodyPr>
            <a:noAutofit/>
          </a:bodyPr>
          <a:lstStyle>
            <a:lvl1pPr>
              <a:defRPr sz="3600"/>
            </a:lvl1pPr>
          </a:lstStyle>
          <a:p>
            <a:r>
              <a:rPr lang="en-GB" dirty="0" smtClean="0"/>
              <a:t>Click to edit Master title style</a:t>
            </a:r>
            <a:endParaRPr dirty="0"/>
          </a:p>
        </p:txBody>
      </p:sp>
      <p:sp>
        <p:nvSpPr>
          <p:cNvPr id="3" name="Subtitle 2"/>
          <p:cNvSpPr>
            <a:spLocks noGrp="1"/>
          </p:cNvSpPr>
          <p:nvPr>
            <p:ph type="subTitle" idx="1"/>
          </p:nvPr>
        </p:nvSpPr>
        <p:spPr>
          <a:xfrm>
            <a:off x="301856" y="4635501"/>
            <a:ext cx="6467243" cy="1419784"/>
          </a:xfrm>
        </p:spPr>
        <p:txBody>
          <a:bodyPr anchor="ctr">
            <a:normAutofit/>
          </a:bodyPr>
          <a:lstStyle>
            <a:lvl1pPr marL="0" indent="0" algn="l">
              <a:spcBef>
                <a:spcPts val="300"/>
              </a:spcBef>
              <a:buNone/>
              <a:defRPr sz="3600">
                <a:solidFill>
                  <a:srgbClr val="0033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dirty="0"/>
          </a:p>
        </p:txBody>
      </p:sp>
    </p:spTree>
    <p:extLst>
      <p:ext uri="{BB962C8B-B14F-4D97-AF65-F5344CB8AC3E}">
        <p14:creationId xmlns:p14="http://schemas.microsoft.com/office/powerpoint/2010/main" val="159868404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90575" y="2795588"/>
            <a:ext cx="7556500" cy="1368000"/>
          </a:xfrm>
        </p:spPr>
        <p:txBody>
          <a:bodyPr/>
          <a:lstStyle/>
          <a:p>
            <a:r>
              <a:rPr lang="en-GB" smtClean="0"/>
              <a:t>Click to edit Master title style</a:t>
            </a:r>
            <a:endParaRPr lang="en-US"/>
          </a:p>
        </p:txBody>
      </p:sp>
      <p:sp>
        <p:nvSpPr>
          <p:cNvPr id="4" name="Rectangle 3"/>
          <p:cNvSpPr/>
          <p:nvPr userDrawn="1"/>
        </p:nvSpPr>
        <p:spPr>
          <a:xfrm>
            <a:off x="8502650" y="2792413"/>
            <a:ext cx="641350" cy="1343025"/>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914400"/>
            <a:endParaRPr lang="en-GB">
              <a:solidFill>
                <a:srgbClr val="FFFFFF"/>
              </a:solidFill>
              <a:ea typeface="ＭＳ Ｐゴシック" charset="-128"/>
              <a:cs typeface="ＭＳ Ｐゴシック" charset="-128"/>
            </a:endParaRPr>
          </a:p>
        </p:txBody>
      </p:sp>
      <p:sp>
        <p:nvSpPr>
          <p:cNvPr id="5" name="Rectangle 4"/>
          <p:cNvSpPr/>
          <p:nvPr userDrawn="1"/>
        </p:nvSpPr>
        <p:spPr>
          <a:xfrm>
            <a:off x="8359775" y="2792413"/>
            <a:ext cx="92075" cy="1343025"/>
          </a:xfrm>
          <a:prstGeom prst="rect">
            <a:avLst/>
          </a:prstGeom>
          <a:solidFill>
            <a:srgbClr val="65C4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endParaRPr lang="en-GB">
              <a:solidFill>
                <a:srgbClr val="FFFFFF"/>
              </a:solidFill>
              <a:ea typeface="ＭＳ Ｐゴシック" charset="-128"/>
              <a:cs typeface="ＭＳ Ｐゴシック" charset="-128"/>
            </a:endParaRPr>
          </a:p>
        </p:txBody>
      </p:sp>
      <p:sp>
        <p:nvSpPr>
          <p:cNvPr id="6" name="Rectangle 5"/>
          <p:cNvSpPr/>
          <p:nvPr userDrawn="1"/>
        </p:nvSpPr>
        <p:spPr>
          <a:xfrm>
            <a:off x="292100" y="2801937"/>
            <a:ext cx="498475" cy="1368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a typeface="ＭＳ Ｐゴシック" charset="-128"/>
              <a:cs typeface="ＭＳ Ｐゴシック" charset="-128"/>
            </a:endParaRPr>
          </a:p>
        </p:txBody>
      </p:sp>
    </p:spTree>
    <p:extLst>
      <p:ext uri="{BB962C8B-B14F-4D97-AF65-F5344CB8AC3E}">
        <p14:creationId xmlns:p14="http://schemas.microsoft.com/office/powerpoint/2010/main" val="133650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90513"/>
            <a:ext cx="641350" cy="1343025"/>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914400"/>
            <a:endParaRPr lang="en-GB">
              <a:solidFill>
                <a:srgbClr val="FFFFFF"/>
              </a:solidFill>
              <a:ea typeface="ＭＳ Ｐゴシック" charset="-128"/>
              <a:cs typeface="ＭＳ Ｐゴシック" charset="-128"/>
            </a:endParaRPr>
          </a:p>
        </p:txBody>
      </p:sp>
      <p:sp>
        <p:nvSpPr>
          <p:cNvPr id="5" name="TextBox 4"/>
          <p:cNvSpPr txBox="1">
            <a:spLocks noChangeArrowheads="1"/>
          </p:cNvSpPr>
          <p:nvPr/>
        </p:nvSpPr>
        <p:spPr bwMode="auto">
          <a:xfrm>
            <a:off x="223838" y="228600"/>
            <a:ext cx="2603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3600" b="1" smtClean="0">
                <a:solidFill>
                  <a:srgbClr val="72AE00"/>
                </a:solidFill>
                <a:latin typeface="Rockwell" charset="0"/>
              </a:rPr>
              <a:t>+</a:t>
            </a:r>
          </a:p>
        </p:txBody>
      </p:sp>
      <p:sp>
        <p:nvSpPr>
          <p:cNvPr id="6" name="Rectangle 5"/>
          <p:cNvSpPr/>
          <p:nvPr/>
        </p:nvSpPr>
        <p:spPr>
          <a:xfrm>
            <a:off x="8067675" y="290513"/>
            <a:ext cx="92075" cy="1343025"/>
          </a:xfrm>
          <a:prstGeom prst="rect">
            <a:avLst/>
          </a:prstGeom>
          <a:solidFill>
            <a:srgbClr val="65C4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endParaRPr lang="en-GB">
              <a:solidFill>
                <a:srgbClr val="FFFFFF"/>
              </a:solidFill>
              <a:ea typeface="ＭＳ Ｐゴシック" charset="-128"/>
              <a:cs typeface="ＭＳ Ｐゴシック" charset="-128"/>
            </a:endParaRPr>
          </a:p>
        </p:txBody>
      </p:sp>
      <p:sp>
        <p:nvSpPr>
          <p:cNvPr id="7" name="Rectangle 2"/>
          <p:cNvSpPr txBox="1">
            <a:spLocks noChangeArrowheads="1"/>
          </p:cNvSpPr>
          <p:nvPr/>
        </p:nvSpPr>
        <p:spPr bwMode="auto">
          <a:xfrm>
            <a:off x="558800" y="296863"/>
            <a:ext cx="7429500" cy="1052512"/>
          </a:xfrm>
          <a:prstGeom prst="rect">
            <a:avLst/>
          </a:prstGeom>
          <a:solidFill>
            <a:srgbClr val="14C5D0">
              <a:alpha val="7000"/>
            </a:srgbClr>
          </a:solidFill>
          <a:ln>
            <a:noFill/>
          </a:ln>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3600" b="1" smtClean="0">
              <a:latin typeface="Rockwell" charset="0"/>
            </a:endParaRPr>
          </a:p>
        </p:txBody>
      </p:sp>
      <p:sp>
        <p:nvSpPr>
          <p:cNvPr id="8" name="Rectangle 7"/>
          <p:cNvSpPr/>
          <p:nvPr/>
        </p:nvSpPr>
        <p:spPr>
          <a:xfrm>
            <a:off x="0" y="300038"/>
            <a:ext cx="498475" cy="1050925"/>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a typeface="ＭＳ Ｐゴシック" charset="-128"/>
              <a:cs typeface="ＭＳ Ｐゴシック" charset="-128"/>
            </a:endParaRPr>
          </a:p>
        </p:txBody>
      </p:sp>
      <p:sp>
        <p:nvSpPr>
          <p:cNvPr id="2" name="Title 1"/>
          <p:cNvSpPr>
            <a:spLocks noGrp="1"/>
          </p:cNvSpPr>
          <p:nvPr>
            <p:ph type="title"/>
          </p:nvPr>
        </p:nvSpPr>
        <p:spPr>
          <a:xfrm>
            <a:off x="495300" y="311294"/>
            <a:ext cx="7559487" cy="1025302"/>
          </a:xfrm>
        </p:spPr>
        <p:txBody>
          <a:bodyPr/>
          <a:lstStyle/>
          <a:p>
            <a:r>
              <a:rPr lang="en-GB" dirty="0" smtClean="0"/>
              <a:t>Click to edit Master title style</a:t>
            </a:r>
            <a:endParaRPr dirty="0"/>
          </a:p>
        </p:txBody>
      </p:sp>
      <p:sp>
        <p:nvSpPr>
          <p:cNvPr id="3" name="Content Placeholder 2"/>
          <p:cNvSpPr>
            <a:spLocks noGrp="1"/>
          </p:cNvSpPr>
          <p:nvPr>
            <p:ph idx="1"/>
          </p:nvPr>
        </p:nvSpPr>
        <p:spPr/>
        <p:txBody>
          <a:bodyPr/>
          <a:lstStyle>
            <a:lvl1pPr marL="355600" indent="-355600">
              <a:buClr>
                <a:srgbClr val="003399"/>
              </a:buClr>
              <a:defRPr>
                <a:solidFill>
                  <a:srgbClr val="000000"/>
                </a:solidFill>
              </a:defRPr>
            </a:lvl1pPr>
            <a:lvl2pPr marL="533400" indent="-304800">
              <a:buClr>
                <a:srgbClr val="65C4D2"/>
              </a:buClr>
              <a:defRPr>
                <a:solidFill>
                  <a:srgbClr val="000000"/>
                </a:solidFill>
              </a:defRPr>
            </a:lvl2pPr>
            <a:lvl3pPr marL="723900" indent="-266700">
              <a:buClr>
                <a:srgbClr val="66CCFF"/>
              </a:buClr>
              <a:defRPr>
                <a:solidFill>
                  <a:srgbClr val="000000"/>
                </a:solidFill>
              </a:defRPr>
            </a:lvl3pPr>
            <a:lvl4pPr marL="901700" indent="-228600">
              <a:buClr>
                <a:srgbClr val="0000FF"/>
              </a:buClr>
              <a:defRPr>
                <a:solidFill>
                  <a:srgbClr val="000000"/>
                </a:solidFill>
              </a:defRPr>
            </a:lvl4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p:txBody>
      </p:sp>
    </p:spTree>
    <p:extLst>
      <p:ext uri="{BB962C8B-B14F-4D97-AF65-F5344CB8AC3E}">
        <p14:creationId xmlns:p14="http://schemas.microsoft.com/office/powerpoint/2010/main" val="3433440098"/>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marL="228600" marR="0" lvl="0" indent="-228600" algn="l" defTabSz="914400" rtl="0" eaLnBrk="0" fontAlgn="base" latinLnBrk="0" hangingPunct="0">
              <a:lnSpc>
                <a:spcPct val="100000"/>
              </a:lnSpc>
              <a:spcBef>
                <a:spcPts val="2000"/>
              </a:spcBef>
              <a:spcAft>
                <a:spcPct val="0"/>
              </a:spcAft>
              <a:buClr>
                <a:srgbClr val="008000"/>
              </a:buClr>
              <a:buSzPct val="75000"/>
              <a:buFont typeface="Wingdings" charset="0"/>
              <a:buChar char="n"/>
              <a:tabLst/>
              <a:defRPr/>
            </a:pPr>
            <a:r>
              <a:rPr kumimoji="0" lang="en-GB" sz="2800" b="0" i="0" u="none" strike="noStrike" kern="1200" cap="none" spc="0" normalizeH="0" baseline="0" noProof="0" dirty="0" smtClean="0">
                <a:ln>
                  <a:noFill/>
                </a:ln>
                <a:solidFill>
                  <a:srgbClr val="595959"/>
                </a:solidFill>
                <a:effectLst/>
                <a:uLnTx/>
                <a:uFillTx/>
                <a:latin typeface="Calibri"/>
                <a:ea typeface="ＭＳ Ｐゴシック" charset="-128"/>
                <a:cs typeface="Calibri"/>
              </a:rPr>
              <a:t>Click to edit Master text styles</a:t>
            </a:r>
          </a:p>
          <a:p>
            <a:pPr marL="457200" marR="0" lvl="1" indent="-228600" algn="l" defTabSz="914400" rtl="0" eaLnBrk="0" fontAlgn="base" latinLnBrk="0" hangingPunct="0">
              <a:lnSpc>
                <a:spcPct val="100000"/>
              </a:lnSpc>
              <a:spcBef>
                <a:spcPts val="600"/>
              </a:spcBef>
              <a:spcAft>
                <a:spcPct val="0"/>
              </a:spcAft>
              <a:buClr>
                <a:srgbClr val="003399"/>
              </a:buClr>
              <a:buSzPct val="75000"/>
              <a:buFont typeface="Wingdings" charset="0"/>
              <a:buChar char="n"/>
              <a:tabLst/>
              <a:defRPr/>
            </a:pPr>
            <a:r>
              <a:rPr kumimoji="0" lang="en-GB" sz="2400" b="0" i="0" u="none" strike="noStrike" kern="1200" cap="none" spc="0" normalizeH="0" baseline="0" noProof="0" dirty="0" smtClean="0">
                <a:ln>
                  <a:noFill/>
                </a:ln>
                <a:solidFill>
                  <a:srgbClr val="595959"/>
                </a:solidFill>
                <a:effectLst/>
                <a:uLnTx/>
                <a:uFillTx/>
                <a:latin typeface="Calibri"/>
                <a:ea typeface="ＭＳ Ｐゴシック" charset="-128"/>
                <a:cs typeface="Calibri"/>
              </a:rPr>
              <a:t> Second level</a:t>
            </a:r>
          </a:p>
          <a:p>
            <a:pPr marL="685800" marR="0" lvl="2" indent="-228600" algn="l" defTabSz="914400" rtl="0" eaLnBrk="0" fontAlgn="base" latinLnBrk="0" hangingPunct="0">
              <a:lnSpc>
                <a:spcPct val="100000"/>
              </a:lnSpc>
              <a:spcBef>
                <a:spcPts val="600"/>
              </a:spcBef>
              <a:spcAft>
                <a:spcPct val="0"/>
              </a:spcAft>
              <a:buClr>
                <a:srgbClr val="72F300"/>
              </a:buClr>
              <a:buSzPct val="75000"/>
              <a:buFont typeface="Wingdings" charset="0"/>
              <a:buChar char="n"/>
              <a:tabLst/>
              <a:defRPr/>
            </a:pPr>
            <a:r>
              <a:rPr kumimoji="0" lang="en-GB" sz="2000" b="0" i="0" u="none" strike="noStrike" kern="1200" cap="none" spc="0" normalizeH="0" baseline="0" noProof="0" dirty="0" smtClean="0">
                <a:ln>
                  <a:noFill/>
                </a:ln>
                <a:solidFill>
                  <a:srgbClr val="595959"/>
                </a:solidFill>
                <a:effectLst/>
                <a:uLnTx/>
                <a:uFillTx/>
                <a:latin typeface="Calibri"/>
                <a:ea typeface="ＭＳ Ｐゴシック" charset="-128"/>
                <a:cs typeface="Calibri"/>
              </a:rPr>
              <a:t> Third level</a:t>
            </a:r>
          </a:p>
          <a:p>
            <a:pPr marL="914400" marR="0" lvl="3" indent="-228600" algn="l" defTabSz="914400" rtl="0" eaLnBrk="0" fontAlgn="base" latinLnBrk="0" hangingPunct="0">
              <a:lnSpc>
                <a:spcPct val="100000"/>
              </a:lnSpc>
              <a:spcBef>
                <a:spcPts val="600"/>
              </a:spcBef>
              <a:spcAft>
                <a:spcPct val="0"/>
              </a:spcAft>
              <a:buClr>
                <a:srgbClr val="0000FF"/>
              </a:buClr>
              <a:buSzPct val="75000"/>
              <a:buFont typeface="Wingdings" charset="0"/>
              <a:buChar char="n"/>
              <a:tabLst/>
              <a:defRPr/>
            </a:pPr>
            <a:r>
              <a:rPr kumimoji="0" lang="en-GB" sz="1800" b="0" i="0" u="none" strike="noStrike" kern="1200" cap="none" spc="0" normalizeH="0" baseline="0" noProof="0" dirty="0" smtClean="0">
                <a:ln>
                  <a:noFill/>
                </a:ln>
                <a:solidFill>
                  <a:srgbClr val="595959"/>
                </a:solidFill>
                <a:effectLst/>
                <a:uLnTx/>
                <a:uFillTx/>
                <a:latin typeface="Calibri"/>
                <a:ea typeface="ＭＳ Ｐゴシック" charset="-128"/>
                <a:cs typeface="Calibri"/>
              </a:rPr>
              <a:t> Fourth level</a:t>
            </a:r>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bg1"/>
                </a:solidFill>
                <a:latin typeface="Rockwell" charset="0"/>
              </a:defRPr>
            </a:lvl1pPr>
          </a:lstStyle>
          <a:p>
            <a:pPr>
              <a:defRPr/>
            </a:pPr>
            <a:fld id="{3504349E-0B1A-9F4C-979F-AE93451090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7" r:id="rId1"/>
    <p:sldLayoutId id="2147483719" r:id="rId2"/>
    <p:sldLayoutId id="2147483718" r:id="rId3"/>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000" b="1" kern="1200">
          <a:solidFill>
            <a:srgbClr val="000000"/>
          </a:solidFill>
          <a:latin typeface="Calibri"/>
          <a:ea typeface="ＭＳ Ｐゴシック" charset="-128"/>
          <a:cs typeface="Calibri"/>
        </a:defRPr>
      </a:lvl1pPr>
      <a:lvl2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2pPr>
      <a:lvl3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3pPr>
      <a:lvl4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4pPr>
      <a:lvl5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5pPr>
      <a:lvl6pPr marL="457200" algn="l" rtl="0" fontAlgn="base">
        <a:spcBef>
          <a:spcPct val="0"/>
        </a:spcBef>
        <a:spcAft>
          <a:spcPct val="0"/>
        </a:spcAft>
        <a:defRPr sz="3600" b="1">
          <a:solidFill>
            <a:srgbClr val="000000"/>
          </a:solidFill>
          <a:latin typeface="Calibri" charset="0"/>
          <a:ea typeface="ＭＳ Ｐゴシック" charset="-128"/>
        </a:defRPr>
      </a:lvl6pPr>
      <a:lvl7pPr marL="914400" algn="l" rtl="0" fontAlgn="base">
        <a:spcBef>
          <a:spcPct val="0"/>
        </a:spcBef>
        <a:spcAft>
          <a:spcPct val="0"/>
        </a:spcAft>
        <a:defRPr sz="3600" b="1">
          <a:solidFill>
            <a:srgbClr val="000000"/>
          </a:solidFill>
          <a:latin typeface="Calibri" charset="0"/>
          <a:ea typeface="ＭＳ Ｐゴシック" charset="-128"/>
        </a:defRPr>
      </a:lvl7pPr>
      <a:lvl8pPr marL="1371600" algn="l" rtl="0" fontAlgn="base">
        <a:spcBef>
          <a:spcPct val="0"/>
        </a:spcBef>
        <a:spcAft>
          <a:spcPct val="0"/>
        </a:spcAft>
        <a:defRPr sz="3600" b="1">
          <a:solidFill>
            <a:srgbClr val="000000"/>
          </a:solidFill>
          <a:latin typeface="Calibri" charset="0"/>
          <a:ea typeface="ＭＳ Ｐゴシック" charset="-128"/>
        </a:defRPr>
      </a:lvl8pPr>
      <a:lvl9pPr marL="1828800" algn="l" rtl="0" fontAlgn="base">
        <a:spcBef>
          <a:spcPct val="0"/>
        </a:spcBef>
        <a:spcAft>
          <a:spcPct val="0"/>
        </a:spcAft>
        <a:defRPr sz="3600" b="1">
          <a:solidFill>
            <a:srgbClr val="000000"/>
          </a:solidFill>
          <a:latin typeface="Calibri" charset="0"/>
          <a:ea typeface="ＭＳ Ｐゴシック" charset="-128"/>
        </a:defRPr>
      </a:lvl9pPr>
    </p:titleStyle>
    <p:bodyStyle>
      <a:lvl1pPr marL="228600" marR="0" indent="-228600" algn="l" defTabSz="914400" rtl="0" eaLnBrk="0" fontAlgn="base" latinLnBrk="0" hangingPunct="0">
        <a:lnSpc>
          <a:spcPct val="100000"/>
        </a:lnSpc>
        <a:spcBef>
          <a:spcPts val="2000"/>
        </a:spcBef>
        <a:spcAft>
          <a:spcPct val="0"/>
        </a:spcAft>
        <a:buClr>
          <a:srgbClr val="008000"/>
        </a:buClr>
        <a:buSzPct val="75000"/>
        <a:buFont typeface="Wingdings" charset="0"/>
        <a:buChar char="n"/>
        <a:tabLst/>
        <a:defRPr sz="2800" kern="1200">
          <a:solidFill>
            <a:srgbClr val="595959"/>
          </a:solidFill>
          <a:latin typeface="Calibri"/>
          <a:ea typeface="ＭＳ Ｐゴシック" charset="-128"/>
          <a:cs typeface="Calibri"/>
        </a:defRPr>
      </a:lvl1pPr>
      <a:lvl2pPr marL="457200" marR="0" indent="-228600" algn="l" defTabSz="914400" rtl="0" eaLnBrk="0" fontAlgn="base" latinLnBrk="0" hangingPunct="0">
        <a:lnSpc>
          <a:spcPct val="100000"/>
        </a:lnSpc>
        <a:spcBef>
          <a:spcPts val="600"/>
        </a:spcBef>
        <a:spcAft>
          <a:spcPct val="0"/>
        </a:spcAft>
        <a:buClr>
          <a:srgbClr val="003399"/>
        </a:buClr>
        <a:buSzPct val="75000"/>
        <a:buFont typeface="Wingdings" charset="0"/>
        <a:buChar char="n"/>
        <a:tabLst/>
        <a:defRPr sz="2400" kern="1200">
          <a:solidFill>
            <a:srgbClr val="595959"/>
          </a:solidFill>
          <a:latin typeface="Calibri"/>
          <a:ea typeface="ＭＳ Ｐゴシック" charset="-128"/>
          <a:cs typeface="Calibri"/>
        </a:defRPr>
      </a:lvl2pPr>
      <a:lvl3pPr marL="685800" marR="0" indent="-228600" algn="l" defTabSz="914400" rtl="0" eaLnBrk="0" fontAlgn="base" latinLnBrk="0" hangingPunct="0">
        <a:lnSpc>
          <a:spcPct val="100000"/>
        </a:lnSpc>
        <a:spcBef>
          <a:spcPts val="600"/>
        </a:spcBef>
        <a:spcAft>
          <a:spcPct val="0"/>
        </a:spcAft>
        <a:buClr>
          <a:srgbClr val="72F300"/>
        </a:buClr>
        <a:buSzPct val="75000"/>
        <a:buFont typeface="Wingdings" charset="0"/>
        <a:buChar char="n"/>
        <a:tabLst/>
        <a:defRPr sz="2000" kern="1200">
          <a:solidFill>
            <a:srgbClr val="595959"/>
          </a:solidFill>
          <a:latin typeface="Calibri"/>
          <a:ea typeface="ＭＳ Ｐゴシック" charset="-128"/>
          <a:cs typeface="Calibri"/>
        </a:defRPr>
      </a:lvl3pPr>
      <a:lvl4pPr marL="914400" marR="0" indent="-228600" algn="l" defTabSz="914400" rtl="0" eaLnBrk="0" fontAlgn="base" latinLnBrk="0" hangingPunct="0">
        <a:lnSpc>
          <a:spcPct val="100000"/>
        </a:lnSpc>
        <a:spcBef>
          <a:spcPts val="600"/>
        </a:spcBef>
        <a:spcAft>
          <a:spcPct val="0"/>
        </a:spcAft>
        <a:buClr>
          <a:srgbClr val="0000FF"/>
        </a:buClr>
        <a:buSzPct val="75000"/>
        <a:buFont typeface="Wingdings" charset="0"/>
        <a:buChar char="n"/>
        <a:tabLst/>
        <a:defRPr kern="1200">
          <a:solidFill>
            <a:srgbClr val="595959"/>
          </a:solidFill>
          <a:latin typeface="Calibri"/>
          <a:ea typeface="ＭＳ Ｐゴシック" charset="-128"/>
          <a:cs typeface="Calibri"/>
        </a:defRPr>
      </a:lvl4pPr>
      <a:lvl5pPr marL="914400" indent="914400" algn="l" rtl="0" eaLnBrk="0" fontAlgn="base" hangingPunct="0">
        <a:spcBef>
          <a:spcPts val="600"/>
        </a:spcBef>
        <a:spcAft>
          <a:spcPct val="0"/>
        </a:spcAft>
        <a:buClr>
          <a:srgbClr val="008000"/>
        </a:buClr>
        <a:buSzPct val="75000"/>
        <a:buFont typeface="Wingdings" charset="0"/>
        <a:defRPr kern="1200">
          <a:solidFill>
            <a:srgbClr val="595959"/>
          </a:solidFill>
          <a:latin typeface="Calibri"/>
          <a:ea typeface="ＭＳ Ｐゴシック" charset="-128"/>
          <a:cs typeface="Calibri"/>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3.xml"/><Relationship Id="rId2"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3.xml"/><Relationship Id="rId2"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1857" y="228600"/>
            <a:ext cx="4038600" cy="2108200"/>
          </a:xfrm>
        </p:spPr>
        <p:txBody>
          <a:bodyPr/>
          <a:lstStyle/>
          <a:p>
            <a:r>
              <a:rPr lang="en-US" sz="4400" dirty="0" smtClean="0"/>
              <a:t>IW:LEARN</a:t>
            </a:r>
            <a:br>
              <a:rPr lang="en-US" sz="4400" dirty="0" smtClean="0"/>
            </a:br>
            <a:r>
              <a:rPr lang="en-US" sz="4400" dirty="0" smtClean="0"/>
              <a:t>TDA/SAP Training Course</a:t>
            </a:r>
            <a:endParaRPr lang="en-US" sz="4400" dirty="0"/>
          </a:p>
        </p:txBody>
      </p:sp>
      <p:sp>
        <p:nvSpPr>
          <p:cNvPr id="3" name="Subtitle 2"/>
          <p:cNvSpPr>
            <a:spLocks noGrp="1"/>
          </p:cNvSpPr>
          <p:nvPr>
            <p:ph type="subTitle" idx="1"/>
          </p:nvPr>
        </p:nvSpPr>
        <p:spPr/>
        <p:txBody>
          <a:bodyPr>
            <a:noAutofit/>
          </a:bodyPr>
          <a:lstStyle/>
          <a:p>
            <a:pPr lvl="0"/>
            <a:r>
              <a:rPr lang="en-US" dirty="0"/>
              <a:t>Module </a:t>
            </a:r>
            <a:r>
              <a:rPr lang="en-US" dirty="0" smtClean="0"/>
              <a:t>3: </a:t>
            </a:r>
            <a:r>
              <a:rPr lang="en-US" dirty="0"/>
              <a:t>Developing the </a:t>
            </a:r>
            <a:r>
              <a:rPr lang="en-US" dirty="0" smtClean="0"/>
              <a:t>SAP</a:t>
            </a:r>
            <a:endParaRPr lang="en-GB" sz="2400" dirty="0"/>
          </a:p>
        </p:txBody>
      </p:sp>
      <p:pic>
        <p:nvPicPr>
          <p:cNvPr id="4" name="Picture 3"/>
          <p:cNvPicPr>
            <a:picLocks noChangeAspect="1"/>
          </p:cNvPicPr>
          <p:nvPr/>
        </p:nvPicPr>
        <p:blipFill>
          <a:blip r:embed="rId2"/>
          <a:stretch>
            <a:fillRect/>
          </a:stretch>
        </p:blipFill>
        <p:spPr>
          <a:xfrm>
            <a:off x="7429500" y="4845326"/>
            <a:ext cx="1714500" cy="2012674"/>
          </a:xfrm>
          <a:prstGeom prst="rect">
            <a:avLst/>
          </a:prstGeom>
        </p:spPr>
      </p:pic>
      <p:sp>
        <p:nvSpPr>
          <p:cNvPr id="8" name="Title 1"/>
          <p:cNvSpPr txBox="1">
            <a:spLocks/>
          </p:cNvSpPr>
          <p:nvPr/>
        </p:nvSpPr>
        <p:spPr bwMode="auto">
          <a:xfrm>
            <a:off x="301857" y="2844800"/>
            <a:ext cx="40386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Autofit/>
          </a:bodyPr>
          <a:lstStyle>
            <a:lvl1pPr algn="l" rtl="0" eaLnBrk="0" fontAlgn="base" hangingPunct="0">
              <a:spcBef>
                <a:spcPct val="0"/>
              </a:spcBef>
              <a:spcAft>
                <a:spcPct val="0"/>
              </a:spcAft>
              <a:defRPr sz="3600" b="1" kern="1200">
                <a:solidFill>
                  <a:srgbClr val="000000"/>
                </a:solidFill>
                <a:latin typeface="Calibri"/>
                <a:ea typeface="ＭＳ Ｐゴシック" charset="-128"/>
                <a:cs typeface="Calibri"/>
              </a:defRPr>
            </a:lvl1pPr>
            <a:lvl2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2pPr>
            <a:lvl3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3pPr>
            <a:lvl4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4pPr>
            <a:lvl5pPr algn="l" rtl="0" eaLnBrk="0" fontAlgn="base" hangingPunct="0">
              <a:spcBef>
                <a:spcPct val="0"/>
              </a:spcBef>
              <a:spcAft>
                <a:spcPct val="0"/>
              </a:spcAft>
              <a:defRPr sz="4000" b="1">
                <a:solidFill>
                  <a:srgbClr val="000000"/>
                </a:solidFill>
                <a:latin typeface="Calibri" charset="0"/>
                <a:ea typeface="ＭＳ Ｐゴシック" charset="-128"/>
                <a:cs typeface="Calibri" charset="0"/>
              </a:defRPr>
            </a:lvl5pPr>
            <a:lvl6pPr marL="457200" algn="l" rtl="0" fontAlgn="base">
              <a:spcBef>
                <a:spcPct val="0"/>
              </a:spcBef>
              <a:spcAft>
                <a:spcPct val="0"/>
              </a:spcAft>
              <a:defRPr sz="3600" b="1">
                <a:solidFill>
                  <a:srgbClr val="000000"/>
                </a:solidFill>
                <a:latin typeface="Calibri" charset="0"/>
                <a:ea typeface="ＭＳ Ｐゴシック" charset="-128"/>
              </a:defRPr>
            </a:lvl6pPr>
            <a:lvl7pPr marL="914400" algn="l" rtl="0" fontAlgn="base">
              <a:spcBef>
                <a:spcPct val="0"/>
              </a:spcBef>
              <a:spcAft>
                <a:spcPct val="0"/>
              </a:spcAft>
              <a:defRPr sz="3600" b="1">
                <a:solidFill>
                  <a:srgbClr val="000000"/>
                </a:solidFill>
                <a:latin typeface="Calibri" charset="0"/>
                <a:ea typeface="ＭＳ Ｐゴシック" charset="-128"/>
              </a:defRPr>
            </a:lvl7pPr>
            <a:lvl8pPr marL="1371600" algn="l" rtl="0" fontAlgn="base">
              <a:spcBef>
                <a:spcPct val="0"/>
              </a:spcBef>
              <a:spcAft>
                <a:spcPct val="0"/>
              </a:spcAft>
              <a:defRPr sz="3600" b="1">
                <a:solidFill>
                  <a:srgbClr val="000000"/>
                </a:solidFill>
                <a:latin typeface="Calibri" charset="0"/>
                <a:ea typeface="ＭＳ Ｐゴシック" charset="-128"/>
              </a:defRPr>
            </a:lvl8pPr>
            <a:lvl9pPr marL="1828800" algn="l" rtl="0" fontAlgn="base">
              <a:spcBef>
                <a:spcPct val="0"/>
              </a:spcBef>
              <a:spcAft>
                <a:spcPct val="0"/>
              </a:spcAft>
              <a:defRPr sz="3600" b="1">
                <a:solidFill>
                  <a:srgbClr val="000000"/>
                </a:solidFill>
                <a:latin typeface="Calibri" charset="0"/>
                <a:ea typeface="ＭＳ Ｐゴシック" charset="-128"/>
              </a:defRPr>
            </a:lvl9pPr>
          </a:lstStyle>
          <a:p>
            <a:endParaRPr lang="en-US" dirty="0"/>
          </a:p>
        </p:txBody>
      </p:sp>
    </p:spTree>
    <p:extLst>
      <p:ext uri="{BB962C8B-B14F-4D97-AF65-F5344CB8AC3E}">
        <p14:creationId xmlns:p14="http://schemas.microsoft.com/office/powerpoint/2010/main" val="10069285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57912394"/>
              </p:ext>
            </p:extLst>
          </p:nvPr>
        </p:nvGraphicFramePr>
        <p:xfrm>
          <a:off x="190500" y="1727200"/>
          <a:ext cx="8638987" cy="4762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495300" y="311294"/>
            <a:ext cx="7559487" cy="1025302"/>
          </a:xfrm>
        </p:spPr>
        <p:txBody>
          <a:bodyPr/>
          <a:lstStyle/>
          <a:p>
            <a:r>
              <a:rPr lang="en-GB" sz="3600" dirty="0" smtClean="0"/>
              <a:t>Prioritisation</a:t>
            </a:r>
            <a:r>
              <a:rPr lang="en-US" sz="3600" dirty="0" smtClean="0"/>
              <a:t>….</a:t>
            </a:r>
            <a:endParaRPr lang="en-US" sz="3600" dirty="0"/>
          </a:p>
        </p:txBody>
      </p:sp>
    </p:spTree>
    <p:extLst>
      <p:ext uri="{BB962C8B-B14F-4D97-AF65-F5344CB8AC3E}">
        <p14:creationId xmlns:p14="http://schemas.microsoft.com/office/powerpoint/2010/main" val="8170551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F8DEB872-3E0D-8F49-8305-CA21E49EC98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A01CBF58-0483-634D-9C67-6D7B44338F2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49C717F4-09FB-F04D-93BC-7A16687C1A6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1081D1BE-BCC1-5742-9631-3CFE30C5209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DE034E2E-8BE0-C946-B614-100849C213F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a:t>
            </a:r>
            <a:r>
              <a:rPr lang="en-GB" dirty="0"/>
              <a:t>for </a:t>
            </a:r>
            <a:r>
              <a:rPr lang="en-GB" dirty="0" smtClean="0"/>
              <a:t>Brainstorming Ideas</a:t>
            </a:r>
            <a:endParaRPr lang="en-US" dirty="0"/>
          </a:p>
        </p:txBody>
      </p:sp>
      <p:sp>
        <p:nvSpPr>
          <p:cNvPr id="7" name="L-Shape 6"/>
          <p:cNvSpPr/>
          <p:nvPr/>
        </p:nvSpPr>
        <p:spPr>
          <a:xfrm rot="5400000">
            <a:off x="954622" y="2936070"/>
            <a:ext cx="3066467" cy="3558197"/>
          </a:xfrm>
          <a:prstGeom prst="corner">
            <a:avLst>
              <a:gd name="adj1" fmla="val 16120"/>
              <a:gd name="adj2" fmla="val 16110"/>
            </a:avLst>
          </a:prstGeom>
          <a:solidFill>
            <a:srgbClr val="0033FF"/>
          </a:solidFill>
          <a:ln>
            <a:solidFill>
              <a:schemeClr val="bg2"/>
            </a:solidFill>
          </a:ln>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grpSp>
        <p:nvGrpSpPr>
          <p:cNvPr id="8" name="Group 7"/>
          <p:cNvGrpSpPr/>
          <p:nvPr/>
        </p:nvGrpSpPr>
        <p:grpSpPr>
          <a:xfrm>
            <a:off x="1176026" y="3598655"/>
            <a:ext cx="3212360" cy="2815822"/>
            <a:chOff x="382275" y="1327737"/>
            <a:chExt cx="3212360" cy="2815822"/>
          </a:xfrm>
        </p:grpSpPr>
        <p:sp>
          <p:nvSpPr>
            <p:cNvPr id="13" name="Rectangle 12"/>
            <p:cNvSpPr/>
            <p:nvPr/>
          </p:nvSpPr>
          <p:spPr>
            <a:xfrm>
              <a:off x="382275" y="1327737"/>
              <a:ext cx="3212360" cy="281582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Rectangle 13"/>
            <p:cNvSpPr/>
            <p:nvPr/>
          </p:nvSpPr>
          <p:spPr>
            <a:xfrm>
              <a:off x="382275" y="1327737"/>
              <a:ext cx="3212360" cy="281582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02870" tIns="102870" rIns="102870" bIns="102870" numCol="1" spcCol="1270" anchor="t" anchorCtr="0">
              <a:noAutofit/>
            </a:bodyPr>
            <a:lstStyle/>
            <a:p>
              <a:pPr lvl="0" defTabSz="1200150">
                <a:lnSpc>
                  <a:spcPct val="90000"/>
                </a:lnSpc>
                <a:spcAft>
                  <a:spcPct val="35000"/>
                </a:spcAft>
              </a:pPr>
              <a:r>
                <a:rPr lang="en-US" sz="2700" b="1" kern="1200" dirty="0" smtClean="0">
                  <a:solidFill>
                    <a:srgbClr val="0033CC"/>
                  </a:solidFill>
                  <a:latin typeface="Calibri"/>
                  <a:cs typeface="Calibri"/>
                </a:rPr>
                <a:t>Step 1:</a:t>
              </a:r>
              <a:r>
                <a:rPr lang="en-US" sz="2700" kern="1200" dirty="0" smtClean="0">
                  <a:solidFill>
                    <a:srgbClr val="0033CC"/>
                  </a:solidFill>
                  <a:latin typeface="Calibri"/>
                  <a:cs typeface="Calibri"/>
                </a:rPr>
                <a:t> </a:t>
              </a:r>
              <a:r>
                <a:rPr lang="en-US" sz="2700" dirty="0">
                  <a:solidFill>
                    <a:schemeClr val="tx1"/>
                  </a:solidFill>
                  <a:latin typeface="Calibri"/>
                  <a:cs typeface="Calibri"/>
                </a:rPr>
                <a:t>Identification of innovative ideas and opportunities that target the leverage points and meet the identified vision and </a:t>
              </a:r>
              <a:r>
                <a:rPr lang="en-US" sz="2700" dirty="0" smtClean="0">
                  <a:solidFill>
                    <a:schemeClr val="tx1"/>
                  </a:solidFill>
                  <a:latin typeface="Calibri"/>
                  <a:cs typeface="Calibri"/>
                </a:rPr>
                <a:t>goals</a:t>
              </a:r>
              <a:endParaRPr lang="en-US" sz="2700" dirty="0">
                <a:solidFill>
                  <a:schemeClr val="tx1"/>
                </a:solidFill>
                <a:latin typeface="Calibri"/>
                <a:cs typeface="Calibri"/>
              </a:endParaRPr>
            </a:p>
          </p:txBody>
        </p:sp>
      </p:grpSp>
      <p:sp>
        <p:nvSpPr>
          <p:cNvPr id="9" name="L-Shape 8"/>
          <p:cNvSpPr/>
          <p:nvPr/>
        </p:nvSpPr>
        <p:spPr>
          <a:xfrm rot="5400000">
            <a:off x="4859713" y="1977722"/>
            <a:ext cx="3095999" cy="3558197"/>
          </a:xfrm>
          <a:prstGeom prst="corner">
            <a:avLst>
              <a:gd name="adj1" fmla="val 16120"/>
              <a:gd name="adj2" fmla="val 16110"/>
            </a:avLst>
          </a:prstGeom>
          <a:solidFill>
            <a:schemeClr val="accent6"/>
          </a:solidFill>
          <a:ln>
            <a:solidFill>
              <a:schemeClr val="accent6"/>
            </a:solidFill>
          </a:ln>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grpSp>
        <p:nvGrpSpPr>
          <p:cNvPr id="10" name="Group 9"/>
          <p:cNvGrpSpPr/>
          <p:nvPr/>
        </p:nvGrpSpPr>
        <p:grpSpPr>
          <a:xfrm>
            <a:off x="5108582" y="2625540"/>
            <a:ext cx="3212360" cy="2815822"/>
            <a:chOff x="4314831" y="354622"/>
            <a:chExt cx="3212360" cy="2815822"/>
          </a:xfrm>
        </p:grpSpPr>
        <p:sp>
          <p:nvSpPr>
            <p:cNvPr id="11" name="Rectangle 10"/>
            <p:cNvSpPr/>
            <p:nvPr/>
          </p:nvSpPr>
          <p:spPr>
            <a:xfrm>
              <a:off x="4314831" y="354622"/>
              <a:ext cx="3212360" cy="281582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p:cNvSpPr/>
            <p:nvPr/>
          </p:nvSpPr>
          <p:spPr>
            <a:xfrm>
              <a:off x="4314831" y="354622"/>
              <a:ext cx="3212360" cy="281582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02870" tIns="102870" rIns="102870" bIns="102870" numCol="1" spcCol="1270" anchor="t" anchorCtr="0">
              <a:noAutofit/>
            </a:bodyPr>
            <a:lstStyle/>
            <a:p>
              <a:pPr lvl="0" defTabSz="1200150">
                <a:lnSpc>
                  <a:spcPct val="90000"/>
                </a:lnSpc>
                <a:spcAft>
                  <a:spcPct val="35000"/>
                </a:spcAft>
              </a:pPr>
              <a:r>
                <a:rPr lang="en-US" sz="2700" b="1" kern="1200" dirty="0" smtClean="0">
                  <a:solidFill>
                    <a:srgbClr val="0033CC"/>
                  </a:solidFill>
                  <a:latin typeface="Calibri"/>
                  <a:cs typeface="Calibri"/>
                </a:rPr>
                <a:t>Step 2:</a:t>
              </a:r>
              <a:r>
                <a:rPr lang="en-US" sz="2700" kern="1200" dirty="0" smtClean="0">
                  <a:solidFill>
                    <a:srgbClr val="0033CC"/>
                  </a:solidFill>
                  <a:latin typeface="Calibri"/>
                  <a:cs typeface="Calibri"/>
                </a:rPr>
                <a:t> </a:t>
              </a:r>
              <a:r>
                <a:rPr lang="en-US" sz="2700" dirty="0">
                  <a:latin typeface="Calibri"/>
                  <a:cs typeface="Calibri"/>
                </a:rPr>
                <a:t>Identifying Options or </a:t>
              </a:r>
              <a:r>
                <a:rPr lang="en-US" sz="2700" dirty="0" smtClean="0">
                  <a:latin typeface="Calibri"/>
                  <a:cs typeface="Calibri"/>
                </a:rPr>
                <a:t>Alternatives: Selection of </a:t>
              </a:r>
              <a:r>
                <a:rPr lang="en-US" sz="2700" dirty="0">
                  <a:latin typeface="Calibri"/>
                  <a:cs typeface="Calibri"/>
                </a:rPr>
                <a:t>ideas, opportunities or solutions that best meet the needs and realities of the </a:t>
              </a:r>
              <a:r>
                <a:rPr lang="en-US" sz="2700" dirty="0" smtClean="0">
                  <a:latin typeface="Calibri"/>
                  <a:cs typeface="Calibri"/>
                </a:rPr>
                <a:t>region</a:t>
              </a:r>
              <a:endParaRPr lang="en-US" sz="2700" dirty="0">
                <a:latin typeface="Calibri"/>
                <a:cs typeface="Calibri"/>
              </a:endParaRPr>
            </a:p>
          </p:txBody>
        </p:sp>
      </p:grpSp>
    </p:spTree>
    <p:extLst>
      <p:ext uri="{BB962C8B-B14F-4D97-AF65-F5344CB8AC3E}">
        <p14:creationId xmlns:p14="http://schemas.microsoft.com/office/powerpoint/2010/main" val="37598316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a:t>
            </a:r>
            <a:r>
              <a:rPr lang="en-US" sz="3600" dirty="0">
                <a:solidFill>
                  <a:schemeClr val="tx1"/>
                </a:solidFill>
              </a:rPr>
              <a:t>Identification of innovative ideas and </a:t>
            </a:r>
            <a:r>
              <a:rPr lang="en-US" sz="3600" dirty="0" smtClean="0">
                <a:solidFill>
                  <a:schemeClr val="tx1"/>
                </a:solidFill>
              </a:rPr>
              <a:t>opportunities</a:t>
            </a:r>
            <a:endParaRPr lang="en-US" sz="3600" dirty="0"/>
          </a:p>
        </p:txBody>
      </p:sp>
      <p:sp>
        <p:nvSpPr>
          <p:cNvPr id="3" name="Content Placeholder 2"/>
          <p:cNvSpPr>
            <a:spLocks noGrp="1"/>
          </p:cNvSpPr>
          <p:nvPr>
            <p:ph idx="1"/>
          </p:nvPr>
        </p:nvSpPr>
        <p:spPr>
          <a:xfrm>
            <a:off x="600075" y="2298701"/>
            <a:ext cx="7556500" cy="3238500"/>
          </a:xfrm>
          <a:noFill/>
        </p:spPr>
        <p:txBody>
          <a:bodyPr/>
          <a:lstStyle/>
          <a:p>
            <a:r>
              <a:rPr lang="en-GB" dirty="0" smtClean="0"/>
              <a:t>This step can also be successfully be accomplished through a </a:t>
            </a:r>
            <a:r>
              <a:rPr lang="en-GB" i="1" dirty="0" smtClean="0">
                <a:solidFill>
                  <a:schemeClr val="bg2"/>
                </a:solidFill>
              </a:rPr>
              <a:t>collaborative workshop</a:t>
            </a:r>
            <a:r>
              <a:rPr lang="en-GB" dirty="0" smtClean="0">
                <a:solidFill>
                  <a:schemeClr val="bg2"/>
                </a:solidFill>
              </a:rPr>
              <a:t> </a:t>
            </a:r>
            <a:r>
              <a:rPr lang="en-GB" dirty="0" smtClean="0"/>
              <a:t>involving the SAP Development team and supplemented with additional specialists </a:t>
            </a:r>
          </a:p>
          <a:p>
            <a:r>
              <a:rPr lang="en-GB" dirty="0" smtClean="0"/>
              <a:t>The workshop can be run during the </a:t>
            </a:r>
            <a:r>
              <a:rPr lang="en-GB" i="1" dirty="0" smtClean="0">
                <a:solidFill>
                  <a:srgbClr val="0033CC"/>
                </a:solidFill>
              </a:rPr>
              <a:t>same meeting</a:t>
            </a:r>
            <a:r>
              <a:rPr lang="en-GB" i="1" dirty="0" smtClean="0"/>
              <a:t> </a:t>
            </a:r>
            <a:r>
              <a:rPr lang="en-GB" dirty="0" smtClean="0"/>
              <a:t>that the Vision and goals are identified or during a </a:t>
            </a:r>
            <a:r>
              <a:rPr lang="en-GB" dirty="0" err="1" smtClean="0"/>
              <a:t>sep</a:t>
            </a:r>
            <a:r>
              <a:rPr lang="en-US" dirty="0" smtClean="0"/>
              <a:t>a</a:t>
            </a:r>
            <a:r>
              <a:rPr lang="en-GB" dirty="0" smtClean="0"/>
              <a:t>rate meeting</a:t>
            </a:r>
          </a:p>
        </p:txBody>
      </p:sp>
      <p:sp>
        <p:nvSpPr>
          <p:cNvPr id="4" name="TextBox 3"/>
          <p:cNvSpPr txBox="1"/>
          <p:nvPr/>
        </p:nvSpPr>
        <p:spPr>
          <a:xfrm>
            <a:off x="2552700" y="51943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2291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2: </a:t>
            </a:r>
            <a:r>
              <a:rPr lang="en-US" sz="3600" dirty="0"/>
              <a:t>Identifying Options or </a:t>
            </a:r>
            <a:r>
              <a:rPr lang="en-US" sz="3600" dirty="0" smtClean="0"/>
              <a:t>Alternatives</a:t>
            </a:r>
            <a:endParaRPr lang="en-US" sz="3600" dirty="0"/>
          </a:p>
        </p:txBody>
      </p:sp>
      <p:sp>
        <p:nvSpPr>
          <p:cNvPr id="3" name="Content Placeholder 2"/>
          <p:cNvSpPr>
            <a:spLocks noGrp="1"/>
          </p:cNvSpPr>
          <p:nvPr>
            <p:ph idx="1"/>
          </p:nvPr>
        </p:nvSpPr>
        <p:spPr/>
        <p:txBody>
          <a:bodyPr/>
          <a:lstStyle/>
          <a:p>
            <a:r>
              <a:rPr lang="en-GB" dirty="0"/>
              <a:t>The purpose of this step is to </a:t>
            </a:r>
            <a:r>
              <a:rPr lang="en-GB" dirty="0" smtClean="0"/>
              <a:t>identify the </a:t>
            </a:r>
            <a:r>
              <a:rPr lang="en-GB" dirty="0"/>
              <a:t>ideas, opportunities or solutions that </a:t>
            </a:r>
            <a:r>
              <a:rPr lang="en-GB" i="1" dirty="0">
                <a:solidFill>
                  <a:srgbClr val="0033CC"/>
                </a:solidFill>
              </a:rPr>
              <a:t>best meet the needs and realities of the </a:t>
            </a:r>
            <a:r>
              <a:rPr lang="en-GB" i="1" dirty="0" smtClean="0">
                <a:solidFill>
                  <a:srgbClr val="0033CC"/>
                </a:solidFill>
              </a:rPr>
              <a:t>region</a:t>
            </a:r>
          </a:p>
          <a:p>
            <a:r>
              <a:rPr lang="en-GB" dirty="0" smtClean="0"/>
              <a:t>The </a:t>
            </a:r>
            <a:r>
              <a:rPr lang="en-GB" dirty="0"/>
              <a:t>outcome </a:t>
            </a:r>
            <a:r>
              <a:rPr lang="en-GB" dirty="0" smtClean="0"/>
              <a:t>will be an table </a:t>
            </a:r>
            <a:r>
              <a:rPr lang="en-GB" dirty="0"/>
              <a:t>of </a:t>
            </a:r>
            <a:r>
              <a:rPr lang="en-GB" i="1" dirty="0" smtClean="0">
                <a:solidFill>
                  <a:schemeClr val="bg2"/>
                </a:solidFill>
              </a:rPr>
              <a:t>prioritised</a:t>
            </a:r>
            <a:r>
              <a:rPr lang="en-GB" dirty="0" smtClean="0"/>
              <a:t> alternative </a:t>
            </a:r>
            <a:r>
              <a:rPr lang="en-GB" dirty="0"/>
              <a:t>ideas, opportunities or solutions that will provide the basis for more detailed in-country consultations and discussions on options or </a:t>
            </a:r>
            <a:r>
              <a:rPr lang="en-GB" dirty="0" smtClean="0"/>
              <a:t>alternatives</a:t>
            </a:r>
          </a:p>
        </p:txBody>
      </p:sp>
    </p:spTree>
    <p:extLst>
      <p:ext uri="{BB962C8B-B14F-4D97-AF65-F5344CB8AC3E}">
        <p14:creationId xmlns:p14="http://schemas.microsoft.com/office/powerpoint/2010/main" val="13224507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8270334"/>
              </p:ext>
            </p:extLst>
          </p:nvPr>
        </p:nvGraphicFramePr>
        <p:xfrm>
          <a:off x="190500" y="1727200"/>
          <a:ext cx="8638987" cy="4762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495300" y="311294"/>
            <a:ext cx="7559487" cy="1025302"/>
          </a:xfrm>
        </p:spPr>
        <p:txBody>
          <a:bodyPr/>
          <a:lstStyle/>
          <a:p>
            <a:r>
              <a:rPr lang="en-GB" sz="3600" dirty="0" smtClean="0"/>
              <a:t>Prioritisation</a:t>
            </a:r>
            <a:r>
              <a:rPr lang="en-US" sz="3600" dirty="0" smtClean="0"/>
              <a:t>….</a:t>
            </a:r>
            <a:endParaRPr lang="en-US" sz="3600" dirty="0"/>
          </a:p>
        </p:txBody>
      </p:sp>
    </p:spTree>
    <p:extLst>
      <p:ext uri="{BB962C8B-B14F-4D97-AF65-F5344CB8AC3E}">
        <p14:creationId xmlns:p14="http://schemas.microsoft.com/office/powerpoint/2010/main" val="9304887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F8DEB872-3E0D-8F49-8305-CA21E49EC98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A01CBF58-0483-634D-9C67-6D7B44338F2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49C717F4-09FB-F04D-93BC-7A16687C1A6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1081D1BE-BCC1-5742-9631-3CFE30C5209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DE034E2E-8BE0-C946-B614-100849C213F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2: </a:t>
            </a:r>
            <a:r>
              <a:rPr lang="en-US" sz="3600" dirty="0"/>
              <a:t>Identifying Options or </a:t>
            </a:r>
            <a:r>
              <a:rPr lang="en-US" sz="3600" dirty="0" smtClean="0"/>
              <a:t>Alternatives</a:t>
            </a:r>
            <a:endParaRPr lang="en-US" sz="3600" dirty="0"/>
          </a:p>
        </p:txBody>
      </p:sp>
      <p:sp>
        <p:nvSpPr>
          <p:cNvPr id="3" name="Content Placeholder 2"/>
          <p:cNvSpPr>
            <a:spLocks noGrp="1"/>
          </p:cNvSpPr>
          <p:nvPr>
            <p:ph idx="1"/>
          </p:nvPr>
        </p:nvSpPr>
        <p:spPr/>
        <p:txBody>
          <a:bodyPr/>
          <a:lstStyle/>
          <a:p>
            <a:r>
              <a:rPr lang="en-GB" dirty="0"/>
              <a:t>The purpose of this step is to </a:t>
            </a:r>
            <a:r>
              <a:rPr lang="en-GB" dirty="0" smtClean="0"/>
              <a:t>identify the </a:t>
            </a:r>
            <a:r>
              <a:rPr lang="en-GB" dirty="0"/>
              <a:t>ideas, opportunities or solutions that </a:t>
            </a:r>
            <a:r>
              <a:rPr lang="en-GB" i="1" dirty="0">
                <a:solidFill>
                  <a:srgbClr val="0033CC"/>
                </a:solidFill>
              </a:rPr>
              <a:t>best meet the needs and realities of the </a:t>
            </a:r>
            <a:r>
              <a:rPr lang="en-GB" i="1" dirty="0" smtClean="0">
                <a:solidFill>
                  <a:srgbClr val="0033CC"/>
                </a:solidFill>
              </a:rPr>
              <a:t>region</a:t>
            </a:r>
          </a:p>
          <a:p>
            <a:r>
              <a:rPr lang="en-GB" dirty="0" smtClean="0"/>
              <a:t>The </a:t>
            </a:r>
            <a:r>
              <a:rPr lang="en-GB" dirty="0"/>
              <a:t>outcome </a:t>
            </a:r>
            <a:r>
              <a:rPr lang="en-GB" dirty="0" smtClean="0"/>
              <a:t>will be an table </a:t>
            </a:r>
            <a:r>
              <a:rPr lang="en-GB" dirty="0"/>
              <a:t>of </a:t>
            </a:r>
            <a:r>
              <a:rPr lang="en-GB" i="1" dirty="0" smtClean="0">
                <a:solidFill>
                  <a:schemeClr val="bg2"/>
                </a:solidFill>
              </a:rPr>
              <a:t>prioritised</a:t>
            </a:r>
            <a:r>
              <a:rPr lang="en-GB" dirty="0" smtClean="0"/>
              <a:t> alternative </a:t>
            </a:r>
            <a:r>
              <a:rPr lang="en-GB" dirty="0"/>
              <a:t>ideas, opportunities or solutions that will provide the basis for more detailed in-country consultations and discussions on options or </a:t>
            </a:r>
            <a:r>
              <a:rPr lang="en-GB" dirty="0" smtClean="0"/>
              <a:t>alternatives</a:t>
            </a:r>
          </a:p>
          <a:p>
            <a:r>
              <a:rPr lang="en-GB" dirty="0" smtClean="0">
                <a:solidFill>
                  <a:schemeClr val="tx1"/>
                </a:solidFill>
              </a:rPr>
              <a:t>This will be discussed in more detail in the next section</a:t>
            </a:r>
            <a:endParaRPr lang="en-US" dirty="0">
              <a:solidFill>
                <a:schemeClr val="tx1"/>
              </a:solidFill>
            </a:endParaRPr>
          </a:p>
        </p:txBody>
      </p:sp>
    </p:spTree>
    <p:extLst>
      <p:ext uri="{BB962C8B-B14F-4D97-AF65-F5344CB8AC3E}">
        <p14:creationId xmlns:p14="http://schemas.microsoft.com/office/powerpoint/2010/main" val="1722710924"/>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Advice from the Field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6194109"/>
              </p:ext>
            </p:extLst>
          </p:nvPr>
        </p:nvGraphicFramePr>
        <p:xfrm>
          <a:off x="371474" y="1981200"/>
          <a:ext cx="8162925" cy="414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8849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E69FFFA4-B142-394D-8805-40C9E0F43A7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FAFAFCA6-432B-3742-BECD-0E41190B285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4D05FABF-4685-4043-A9C5-16B58C8953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B01EEACF-1506-9648-A927-C50E02E6D69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437F8AF-507E-E94B-9217-2EBDE3525F1D}"/>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E2E2453B-BF1A-A348-B460-3601F7C82B83}"/>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25554850-A49C-3F44-BCE4-D3014B94D1F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498BE2FB-3358-0549-9241-0C73900D370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Group Exercise</a:t>
            </a:r>
            <a:endParaRPr lang="en-US" dirty="0">
              <a:solidFill>
                <a:schemeClr val="tx1"/>
              </a:solidFill>
            </a:endParaRPr>
          </a:p>
        </p:txBody>
      </p:sp>
      <p:sp>
        <p:nvSpPr>
          <p:cNvPr id="3" name="Content Placeholder 2"/>
          <p:cNvSpPr>
            <a:spLocks noGrp="1"/>
          </p:cNvSpPr>
          <p:nvPr>
            <p:ph idx="1"/>
          </p:nvPr>
        </p:nvSpPr>
        <p:spPr>
          <a:xfrm>
            <a:off x="498475" y="2311400"/>
            <a:ext cx="7556500" cy="3822699"/>
          </a:xfrm>
        </p:spPr>
        <p:txBody>
          <a:bodyPr/>
          <a:lstStyle/>
          <a:p>
            <a:pPr marL="0" indent="0">
              <a:buNone/>
            </a:pPr>
            <a:r>
              <a:rPr lang="en-GB" dirty="0"/>
              <a:t>In groups of </a:t>
            </a:r>
            <a:r>
              <a:rPr lang="en-GB" dirty="0" smtClean="0"/>
              <a:t>5:</a:t>
            </a:r>
          </a:p>
          <a:p>
            <a:pPr lvl="0"/>
            <a:r>
              <a:rPr lang="en-GB" dirty="0"/>
              <a:t>Brainstorm innovative ideas based </a:t>
            </a:r>
            <a:r>
              <a:rPr lang="en-GB" dirty="0" smtClean="0"/>
              <a:t>on:</a:t>
            </a:r>
          </a:p>
          <a:p>
            <a:pPr lvl="1"/>
            <a:r>
              <a:rPr lang="en-GB" dirty="0" smtClean="0"/>
              <a:t>The </a:t>
            </a:r>
            <a:r>
              <a:rPr lang="en-GB" dirty="0"/>
              <a:t>leverage </a:t>
            </a:r>
            <a:r>
              <a:rPr lang="en-GB" dirty="0" smtClean="0"/>
              <a:t>points</a:t>
            </a:r>
          </a:p>
          <a:p>
            <a:pPr lvl="1"/>
            <a:r>
              <a:rPr lang="en-GB" dirty="0" smtClean="0"/>
              <a:t>The vision</a:t>
            </a:r>
          </a:p>
          <a:p>
            <a:pPr lvl="1"/>
            <a:r>
              <a:rPr lang="en-GB" dirty="0" smtClean="0"/>
              <a:t>The </a:t>
            </a:r>
            <a:r>
              <a:rPr lang="en-GB" dirty="0"/>
              <a:t>goals</a:t>
            </a:r>
          </a:p>
          <a:p>
            <a:r>
              <a:rPr lang="en-GB" dirty="0" smtClean="0"/>
              <a:t>Remember t</a:t>
            </a:r>
            <a:r>
              <a:rPr lang="en-US" dirty="0" smtClean="0"/>
              <a:t>he</a:t>
            </a:r>
            <a:r>
              <a:rPr lang="en-GB" dirty="0" smtClean="0"/>
              <a:t> ‘golden rules of brainstorming’</a:t>
            </a:r>
            <a:endParaRPr lang="en-GB" dirty="0"/>
          </a:p>
          <a:p>
            <a:pPr lvl="0"/>
            <a:endParaRPr lang="en-GB" b="1" dirty="0" smtClean="0"/>
          </a:p>
          <a:p>
            <a:pPr marL="0" lvl="0" indent="0">
              <a:buNone/>
            </a:pPr>
            <a:r>
              <a:rPr lang="en-GB" b="1" dirty="0" smtClean="0"/>
              <a:t>Timing: 25 minutes</a:t>
            </a:r>
            <a:endParaRPr lang="en-GB" b="1" dirty="0"/>
          </a:p>
          <a:p>
            <a:pPr marL="0" lvl="0" indent="0">
              <a:buNone/>
            </a:pPr>
            <a:endParaRPr lang="en-GB" b="1" dirty="0"/>
          </a:p>
        </p:txBody>
      </p:sp>
    </p:spTree>
    <p:extLst>
      <p:ext uri="{BB962C8B-B14F-4D97-AF65-F5344CB8AC3E}">
        <p14:creationId xmlns:p14="http://schemas.microsoft.com/office/powerpoint/2010/main" val="1247050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98475" y="311150"/>
            <a:ext cx="7556500" cy="1025525"/>
          </a:xfrm>
        </p:spPr>
        <p:txBody>
          <a:bodyPr/>
          <a:lstStyle/>
          <a:p>
            <a:r>
              <a:rPr lang="en-US">
                <a:latin typeface="Calibri" charset="0"/>
                <a:ea typeface="ＭＳ Ｐゴシック" charset="0"/>
              </a:rPr>
              <a:t>Brainstorming Guidelines</a:t>
            </a:r>
          </a:p>
        </p:txBody>
      </p:sp>
      <p:sp>
        <p:nvSpPr>
          <p:cNvPr id="40963" name="TextBox 56"/>
          <p:cNvSpPr txBox="1">
            <a:spLocks noChangeArrowheads="1"/>
          </p:cNvSpPr>
          <p:nvPr/>
        </p:nvSpPr>
        <p:spPr bwMode="auto">
          <a:xfrm>
            <a:off x="3835400" y="2311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grpSp>
        <p:nvGrpSpPr>
          <p:cNvPr id="5" name="Diagram group"/>
          <p:cNvGrpSpPr/>
          <p:nvPr/>
        </p:nvGrpSpPr>
        <p:grpSpPr>
          <a:xfrm>
            <a:off x="6070250" y="1773429"/>
            <a:ext cx="2730500" cy="2032000"/>
            <a:chOff x="4155886" y="807"/>
            <a:chExt cx="803174" cy="923188"/>
          </a:xfrm>
          <a:solidFill>
            <a:schemeClr val="accent5">
              <a:lumMod val="75000"/>
            </a:schemeClr>
          </a:solidFill>
          <a:scene3d>
            <a:camera prst="orthographicFront"/>
            <a:lightRig rig="soft" dir="t"/>
            <a:backdrop>
              <a:anchor x="0" y="0" z="-210000"/>
              <a:norm dx="0" dy="0" dz="914400"/>
              <a:up dx="0" dy="914400" dz="0"/>
            </a:backdrop>
          </a:scene3d>
        </p:grpSpPr>
        <p:grpSp>
          <p:nvGrpSpPr>
            <p:cNvPr id="6" name="Group 37"/>
            <p:cNvGrpSpPr/>
            <p:nvPr/>
          </p:nvGrpSpPr>
          <p:grpSpPr>
            <a:xfrm>
              <a:off x="4155886" y="807"/>
              <a:ext cx="803174" cy="923188"/>
              <a:chOff x="4155886" y="807"/>
              <a:chExt cx="803174" cy="923188"/>
            </a:xfrm>
            <a:grpFill/>
          </p:grpSpPr>
          <p:sp>
            <p:nvSpPr>
              <p:cNvPr id="39" name="Hexagon 38"/>
              <p:cNvSpPr/>
              <p:nvPr/>
            </p:nvSpPr>
            <p:spPr>
              <a:xfrm rot="5400000">
                <a:off x="4095879" y="60814"/>
                <a:ext cx="923188" cy="803174"/>
              </a:xfrm>
              <a:prstGeom prst="hexagon">
                <a:avLst>
                  <a:gd name="adj" fmla="val 25000"/>
                  <a:gd name="vf" fmla="val 115470"/>
                </a:avLst>
              </a:prstGeom>
              <a:grpFill/>
              <a:effectLst/>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0" name="Hexagon 4"/>
              <p:cNvSpPr/>
              <p:nvPr/>
            </p:nvSpPr>
            <p:spPr>
              <a:xfrm>
                <a:off x="4281047" y="144672"/>
                <a:ext cx="552852" cy="635461"/>
              </a:xfrm>
              <a:prstGeom prst="rect">
                <a:avLst/>
              </a:prstGeom>
              <a:noFill/>
              <a:effectLst/>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da-DK"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Defer judgment</a:t>
                </a:r>
              </a:p>
            </p:txBody>
          </p:sp>
        </p:grpSp>
      </p:grpSp>
      <p:grpSp>
        <p:nvGrpSpPr>
          <p:cNvPr id="7" name="Diagram group"/>
          <p:cNvGrpSpPr/>
          <p:nvPr/>
        </p:nvGrpSpPr>
        <p:grpSpPr>
          <a:xfrm>
            <a:off x="3381553" y="4826000"/>
            <a:ext cx="2730500" cy="2032000"/>
            <a:chOff x="4155886" y="807"/>
            <a:chExt cx="803174" cy="923188"/>
          </a:xfrm>
          <a:solidFill>
            <a:schemeClr val="accent6">
              <a:lumMod val="75000"/>
            </a:schemeClr>
          </a:solidFill>
          <a:scene3d>
            <a:camera prst="orthographicFront"/>
            <a:lightRig rig="soft" dir="t"/>
            <a:backdrop>
              <a:anchor x="0" y="0" z="-210000"/>
              <a:norm dx="0" dy="0" dz="914400"/>
              <a:up dx="0" dy="914400" dz="0"/>
            </a:backdrop>
          </a:scene3d>
        </p:grpSpPr>
        <p:grpSp>
          <p:nvGrpSpPr>
            <p:cNvPr id="8" name="Group 41"/>
            <p:cNvGrpSpPr/>
            <p:nvPr/>
          </p:nvGrpSpPr>
          <p:grpSpPr>
            <a:xfrm>
              <a:off x="4155886" y="807"/>
              <a:ext cx="803174" cy="923188"/>
              <a:chOff x="4155886" y="807"/>
              <a:chExt cx="803174" cy="923188"/>
            </a:xfrm>
            <a:grpFill/>
          </p:grpSpPr>
          <p:sp>
            <p:nvSpPr>
              <p:cNvPr id="43" name="Hexagon 42"/>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Build on each others ideas</a:t>
                </a:r>
              </a:p>
            </p:txBody>
          </p:sp>
        </p:grpSp>
      </p:grpSp>
      <p:grpSp>
        <p:nvGrpSpPr>
          <p:cNvPr id="9" name="Diagram group"/>
          <p:cNvGrpSpPr/>
          <p:nvPr/>
        </p:nvGrpSpPr>
        <p:grpSpPr>
          <a:xfrm>
            <a:off x="1951525" y="3326281"/>
            <a:ext cx="2730500" cy="2032000"/>
            <a:chOff x="4155886" y="807"/>
            <a:chExt cx="803174" cy="923188"/>
          </a:xfrm>
          <a:solidFill>
            <a:schemeClr val="accent6">
              <a:lumMod val="60000"/>
              <a:lumOff val="40000"/>
            </a:schemeClr>
          </a:solidFill>
          <a:scene3d>
            <a:camera prst="orthographicFront"/>
            <a:lightRig rig="soft" dir="t"/>
            <a:backdrop>
              <a:anchor x="0" y="0" z="-210000"/>
              <a:norm dx="0" dy="0" dz="914400"/>
              <a:up dx="0" dy="914400" dz="0"/>
            </a:backdrop>
          </a:scene3d>
        </p:grpSpPr>
        <p:grpSp>
          <p:nvGrpSpPr>
            <p:cNvPr id="10" name="Group 45"/>
            <p:cNvGrpSpPr/>
            <p:nvPr/>
          </p:nvGrpSpPr>
          <p:grpSpPr>
            <a:xfrm>
              <a:off x="4155886" y="807"/>
              <a:ext cx="803174" cy="923188"/>
              <a:chOff x="4155886" y="807"/>
              <a:chExt cx="803174" cy="923188"/>
            </a:xfrm>
            <a:grpFill/>
          </p:grpSpPr>
          <p:sp>
            <p:nvSpPr>
              <p:cNvPr id="47" name="Hexagon 46"/>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Encourage each other </a:t>
                </a:r>
              </a:p>
            </p:txBody>
          </p:sp>
        </p:grpSp>
      </p:grpSp>
      <p:grpSp>
        <p:nvGrpSpPr>
          <p:cNvPr id="11" name="Diagram group"/>
          <p:cNvGrpSpPr/>
          <p:nvPr/>
        </p:nvGrpSpPr>
        <p:grpSpPr>
          <a:xfrm>
            <a:off x="4702004" y="3309238"/>
            <a:ext cx="2730500" cy="2032000"/>
            <a:chOff x="4155886" y="807"/>
            <a:chExt cx="803174" cy="923188"/>
          </a:xfrm>
          <a:solidFill>
            <a:srgbClr val="3366FF"/>
          </a:solidFill>
          <a:scene3d>
            <a:camera prst="orthographicFront"/>
            <a:lightRig rig="soft" dir="t"/>
            <a:backdrop>
              <a:anchor x="0" y="0" z="-210000"/>
              <a:norm dx="0" dy="0" dz="914400"/>
              <a:up dx="0" dy="914400" dz="0"/>
            </a:backdrop>
          </a:scene3d>
        </p:grpSpPr>
        <p:grpSp>
          <p:nvGrpSpPr>
            <p:cNvPr id="12" name="Group 49"/>
            <p:cNvGrpSpPr/>
            <p:nvPr/>
          </p:nvGrpSpPr>
          <p:grpSpPr>
            <a:xfrm>
              <a:off x="4155886" y="807"/>
              <a:ext cx="803174" cy="923188"/>
              <a:chOff x="4155886" y="807"/>
              <a:chExt cx="803174" cy="923188"/>
            </a:xfrm>
            <a:grpFill/>
          </p:grpSpPr>
          <p:sp>
            <p:nvSpPr>
              <p:cNvPr id="51" name="Hexagon 50"/>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Go for quantity - accept everything!</a:t>
                </a:r>
              </a:p>
            </p:txBody>
          </p:sp>
        </p:grpSp>
      </p:grpSp>
      <p:grpSp>
        <p:nvGrpSpPr>
          <p:cNvPr id="13" name="Diagram group"/>
          <p:cNvGrpSpPr/>
          <p:nvPr/>
        </p:nvGrpSpPr>
        <p:grpSpPr>
          <a:xfrm>
            <a:off x="3322789" y="1790700"/>
            <a:ext cx="2730500" cy="2032000"/>
            <a:chOff x="4155886" y="807"/>
            <a:chExt cx="803174" cy="923188"/>
          </a:xfrm>
          <a:solidFill>
            <a:schemeClr val="accent2">
              <a:lumMod val="60000"/>
              <a:lumOff val="40000"/>
            </a:schemeClr>
          </a:solidFill>
          <a:scene3d>
            <a:camera prst="orthographicFront"/>
            <a:lightRig rig="soft" dir="t"/>
            <a:backdrop>
              <a:anchor x="0" y="0" z="-210000"/>
              <a:norm dx="0" dy="0" dz="914400"/>
              <a:up dx="0" dy="914400" dz="0"/>
            </a:backdrop>
          </a:scene3d>
        </p:grpSpPr>
        <p:grpSp>
          <p:nvGrpSpPr>
            <p:cNvPr id="14" name="Group 53"/>
            <p:cNvGrpSpPr/>
            <p:nvPr/>
          </p:nvGrpSpPr>
          <p:grpSpPr>
            <a:xfrm>
              <a:off x="4155886" y="807"/>
              <a:ext cx="803174" cy="923188"/>
              <a:chOff x="4155886" y="807"/>
              <a:chExt cx="803174" cy="923188"/>
            </a:xfrm>
            <a:grpFill/>
          </p:grpSpPr>
          <p:sp>
            <p:nvSpPr>
              <p:cNvPr id="55" name="Hexagon 54"/>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Encourage all ideas - anything is possible</a:t>
                </a:r>
              </a:p>
            </p:txBody>
          </p:sp>
        </p:grpSp>
      </p:grpSp>
      <p:grpSp>
        <p:nvGrpSpPr>
          <p:cNvPr id="15" name="Diagram group"/>
          <p:cNvGrpSpPr/>
          <p:nvPr/>
        </p:nvGrpSpPr>
        <p:grpSpPr>
          <a:xfrm>
            <a:off x="578516" y="1789645"/>
            <a:ext cx="2730500" cy="2032000"/>
            <a:chOff x="4155886" y="807"/>
            <a:chExt cx="803174" cy="923188"/>
          </a:xfrm>
          <a:solidFill>
            <a:schemeClr val="accent2">
              <a:lumMod val="75000"/>
              <a:lumOff val="25000"/>
            </a:schemeClr>
          </a:solidFill>
          <a:scene3d>
            <a:camera prst="orthographicFront"/>
            <a:lightRig rig="soft" dir="t"/>
            <a:backdrop>
              <a:anchor x="0" y="0" z="-210000"/>
              <a:norm dx="0" dy="0" dz="914400"/>
              <a:up dx="0" dy="914400" dz="0"/>
            </a:backdrop>
          </a:scene3d>
        </p:grpSpPr>
        <p:grpSp>
          <p:nvGrpSpPr>
            <p:cNvPr id="16" name="Group 58"/>
            <p:cNvGrpSpPr/>
            <p:nvPr/>
          </p:nvGrpSpPr>
          <p:grpSpPr>
            <a:xfrm>
              <a:off x="4155886" y="807"/>
              <a:ext cx="803174" cy="923188"/>
              <a:chOff x="4155886" y="807"/>
              <a:chExt cx="803174" cy="923188"/>
            </a:xfrm>
            <a:grpFill/>
          </p:grpSpPr>
          <p:sp>
            <p:nvSpPr>
              <p:cNvPr id="60" name="Hexagon 59"/>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1"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Avoid linking names to ideas</a:t>
                </a:r>
              </a:p>
            </p:txBody>
          </p:sp>
        </p:grpSp>
      </p:grpSp>
    </p:spTree>
    <p:extLst>
      <p:ext uri="{BB962C8B-B14F-4D97-AF65-F5344CB8AC3E}">
        <p14:creationId xmlns:p14="http://schemas.microsoft.com/office/powerpoint/2010/main" val="33339465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Group Exercise</a:t>
            </a:r>
            <a:endParaRPr lang="en-US" dirty="0">
              <a:solidFill>
                <a:schemeClr val="tx1"/>
              </a:solidFill>
            </a:endParaRPr>
          </a:p>
        </p:txBody>
      </p:sp>
      <p:sp>
        <p:nvSpPr>
          <p:cNvPr id="3" name="Content Placeholder 2"/>
          <p:cNvSpPr>
            <a:spLocks noGrp="1"/>
          </p:cNvSpPr>
          <p:nvPr>
            <p:ph idx="1"/>
          </p:nvPr>
        </p:nvSpPr>
        <p:spPr>
          <a:xfrm>
            <a:off x="498475" y="2311400"/>
            <a:ext cx="7556500" cy="3822699"/>
          </a:xfrm>
        </p:spPr>
        <p:txBody>
          <a:bodyPr/>
          <a:lstStyle/>
          <a:p>
            <a:pPr marL="0" indent="0">
              <a:buNone/>
            </a:pPr>
            <a:r>
              <a:rPr lang="en-GB" dirty="0"/>
              <a:t>In groups of </a:t>
            </a:r>
            <a:r>
              <a:rPr lang="en-GB" dirty="0" smtClean="0"/>
              <a:t>5:</a:t>
            </a:r>
          </a:p>
          <a:p>
            <a:pPr lvl="0"/>
            <a:r>
              <a:rPr lang="en-GB" dirty="0"/>
              <a:t>Brainstorm innovative ideas based </a:t>
            </a:r>
            <a:r>
              <a:rPr lang="en-GB" dirty="0" smtClean="0"/>
              <a:t>on:</a:t>
            </a:r>
          </a:p>
          <a:p>
            <a:pPr lvl="1"/>
            <a:r>
              <a:rPr lang="en-GB" dirty="0"/>
              <a:t>The leverage points</a:t>
            </a:r>
          </a:p>
          <a:p>
            <a:pPr lvl="1"/>
            <a:r>
              <a:rPr lang="en-GB" dirty="0" smtClean="0"/>
              <a:t>The </a:t>
            </a:r>
            <a:r>
              <a:rPr lang="en-GB" dirty="0"/>
              <a:t>vision</a:t>
            </a:r>
          </a:p>
          <a:p>
            <a:pPr lvl="1"/>
            <a:r>
              <a:rPr lang="en-GB" dirty="0"/>
              <a:t>The goals</a:t>
            </a:r>
          </a:p>
          <a:p>
            <a:r>
              <a:rPr lang="en-GB" dirty="0" smtClean="0"/>
              <a:t>Remember </a:t>
            </a:r>
            <a:r>
              <a:rPr lang="en-GB" dirty="0" smtClean="0"/>
              <a:t>t</a:t>
            </a:r>
            <a:r>
              <a:rPr lang="en-US" dirty="0" smtClean="0"/>
              <a:t>he</a:t>
            </a:r>
            <a:r>
              <a:rPr lang="en-GB" dirty="0" smtClean="0"/>
              <a:t> ‘golden rules of brainstorming’</a:t>
            </a:r>
            <a:endParaRPr lang="en-GB" dirty="0"/>
          </a:p>
          <a:p>
            <a:pPr lvl="0"/>
            <a:endParaRPr lang="en-GB" b="1" dirty="0" smtClean="0"/>
          </a:p>
          <a:p>
            <a:pPr marL="0" lvl="0" indent="0">
              <a:buNone/>
            </a:pPr>
            <a:r>
              <a:rPr lang="en-GB" b="1" dirty="0" smtClean="0"/>
              <a:t>Timing: 25 minutes</a:t>
            </a:r>
            <a:endParaRPr lang="en-GB" b="1" dirty="0"/>
          </a:p>
          <a:p>
            <a:pPr marL="0" lvl="0" indent="0">
              <a:buNone/>
            </a:pPr>
            <a:endParaRPr lang="en-GB" b="1" dirty="0"/>
          </a:p>
        </p:txBody>
      </p:sp>
    </p:spTree>
    <p:extLst>
      <p:ext uri="{BB962C8B-B14F-4D97-AF65-F5344CB8AC3E}">
        <p14:creationId xmlns:p14="http://schemas.microsoft.com/office/powerpoint/2010/main" val="27914429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575" y="2616200"/>
            <a:ext cx="7451726" cy="1828800"/>
          </a:xfrm>
        </p:spPr>
        <p:txBody>
          <a:bodyPr/>
          <a:lstStyle/>
          <a:p>
            <a:r>
              <a:rPr lang="en-US" dirty="0" smtClean="0"/>
              <a:t>Section 5:</a:t>
            </a:r>
            <a:r>
              <a:rPr lang="en-GB" dirty="0" smtClean="0"/>
              <a:t> </a:t>
            </a:r>
            <a:r>
              <a:rPr lang="en-GB" dirty="0"/>
              <a:t>Brainstorming Innovative Ideas, Opportunities and </a:t>
            </a:r>
            <a:r>
              <a:rPr lang="en-GB" dirty="0" smtClean="0"/>
              <a:t>Solutions</a:t>
            </a:r>
            <a:endParaRPr lang="en-GB" dirty="0"/>
          </a:p>
        </p:txBody>
      </p:sp>
    </p:spTree>
    <p:extLst>
      <p:ext uri="{BB962C8B-B14F-4D97-AF65-F5344CB8AC3E}">
        <p14:creationId xmlns:p14="http://schemas.microsoft.com/office/powerpoint/2010/main" val="42406039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a:t>
            </a:r>
            <a:endParaRPr lang="en-US" dirty="0"/>
          </a:p>
        </p:txBody>
      </p:sp>
      <p:grpSp>
        <p:nvGrpSpPr>
          <p:cNvPr id="3" name="Group 2"/>
          <p:cNvGrpSpPr/>
          <p:nvPr/>
        </p:nvGrpSpPr>
        <p:grpSpPr>
          <a:xfrm>
            <a:off x="1726963" y="2311400"/>
            <a:ext cx="1258770" cy="2007055"/>
            <a:chOff x="4525" y="1104444"/>
            <a:chExt cx="1258770" cy="2490111"/>
          </a:xfrm>
          <a:solidFill>
            <a:schemeClr val="bg2"/>
          </a:solidFill>
        </p:grpSpPr>
        <p:sp>
          <p:nvSpPr>
            <p:cNvPr id="4" name="Rounded Rectangle 3"/>
            <p:cNvSpPr/>
            <p:nvPr/>
          </p:nvSpPr>
          <p:spPr>
            <a:xfrm>
              <a:off x="4525" y="1104444"/>
              <a:ext cx="1258770" cy="2490111"/>
            </a:xfrm>
            <a:prstGeom prst="roundRect">
              <a:avLst>
                <a:gd name="adj" fmla="val 10000"/>
              </a:avLst>
            </a:prstGeom>
            <a:grpFill/>
            <a:ln>
              <a:noFill/>
            </a:ln>
          </p:spPr>
          <p:style>
            <a:lnRef idx="1">
              <a:schemeClr val="accent3"/>
            </a:lnRef>
            <a:fillRef idx="3">
              <a:schemeClr val="accent3"/>
            </a:fillRef>
            <a:effectRef idx="2">
              <a:schemeClr val="accent3"/>
            </a:effectRef>
            <a:fontRef idx="minor">
              <a:schemeClr val="lt1"/>
            </a:fontRef>
          </p:style>
        </p:sp>
        <p:sp>
          <p:nvSpPr>
            <p:cNvPr id="5" name="Rounded Rectangle 4"/>
            <p:cNvSpPr/>
            <p:nvPr/>
          </p:nvSpPr>
          <p:spPr>
            <a:xfrm>
              <a:off x="41393" y="1141312"/>
              <a:ext cx="1185034" cy="241637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n-US" sz="1600" kern="1200" dirty="0" smtClean="0">
                  <a:solidFill>
                    <a:schemeClr val="bg1"/>
                  </a:solidFill>
                  <a:latin typeface="Calibri"/>
                  <a:cs typeface="Calibri"/>
                </a:rPr>
                <a:t>Defining the Vision</a:t>
              </a:r>
              <a:endParaRPr lang="en-US" sz="1600" kern="1200" dirty="0">
                <a:solidFill>
                  <a:schemeClr val="bg1"/>
                </a:solidFill>
                <a:latin typeface="Calibri"/>
                <a:cs typeface="Calibri"/>
              </a:endParaRPr>
            </a:p>
          </p:txBody>
        </p:sp>
      </p:grpSp>
      <p:grpSp>
        <p:nvGrpSpPr>
          <p:cNvPr id="6" name="Group 5"/>
          <p:cNvGrpSpPr/>
          <p:nvPr/>
        </p:nvGrpSpPr>
        <p:grpSpPr>
          <a:xfrm>
            <a:off x="2976670" y="3268035"/>
            <a:ext cx="216000" cy="290164"/>
            <a:chOff x="1254232" y="2169499"/>
            <a:chExt cx="216000" cy="360000"/>
          </a:xfrm>
        </p:grpSpPr>
        <p:sp>
          <p:nvSpPr>
            <p:cNvPr id="7" name="Right Arrow 6"/>
            <p:cNvSpPr/>
            <p:nvPr/>
          </p:nvSpPr>
          <p:spPr>
            <a:xfrm>
              <a:off x="1254232" y="2169499"/>
              <a:ext cx="216000" cy="360000"/>
            </a:xfrm>
            <a:prstGeom prst="rightArrow">
              <a:avLst>
                <a:gd name="adj1" fmla="val 60000"/>
                <a:gd name="adj2" fmla="val 50000"/>
              </a:avLst>
            </a:prstGeom>
            <a:solidFill>
              <a:srgbClr val="FF0000"/>
            </a:solidFill>
          </p:spPr>
          <p:style>
            <a:lnRef idx="0">
              <a:schemeClr val="accent2">
                <a:tint val="60000"/>
                <a:hueOff val="0"/>
                <a:satOff val="0"/>
                <a:lumOff val="0"/>
                <a:alphaOff val="0"/>
              </a:schemeClr>
            </a:lnRef>
            <a:fillRef idx="1">
              <a:scrgbClr r="0" g="0" b="0"/>
            </a:fillRef>
            <a:effectRef idx="0">
              <a:schemeClr val="accent2">
                <a:tint val="60000"/>
                <a:hueOff val="0"/>
                <a:satOff val="0"/>
                <a:lumOff val="0"/>
                <a:alphaOff val="0"/>
              </a:schemeClr>
            </a:effectRef>
            <a:fontRef idx="minor">
              <a:schemeClr val="lt1"/>
            </a:fontRef>
          </p:style>
        </p:sp>
        <p:sp>
          <p:nvSpPr>
            <p:cNvPr id="8" name="Right Arrow 6"/>
            <p:cNvSpPr/>
            <p:nvPr/>
          </p:nvSpPr>
          <p:spPr>
            <a:xfrm>
              <a:off x="1254232" y="2241499"/>
              <a:ext cx="151200" cy="21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latin typeface="Calibri"/>
                <a:cs typeface="Calibri"/>
              </a:endParaRPr>
            </a:p>
          </p:txBody>
        </p:sp>
      </p:grpSp>
      <p:grpSp>
        <p:nvGrpSpPr>
          <p:cNvPr id="9" name="Group 8"/>
          <p:cNvGrpSpPr/>
          <p:nvPr/>
        </p:nvGrpSpPr>
        <p:grpSpPr>
          <a:xfrm>
            <a:off x="3202504" y="2311400"/>
            <a:ext cx="1258770" cy="2007055"/>
            <a:chOff x="1480066" y="1104444"/>
            <a:chExt cx="1258770" cy="2490111"/>
          </a:xfrm>
          <a:solidFill>
            <a:schemeClr val="bg2"/>
          </a:solidFill>
        </p:grpSpPr>
        <p:sp>
          <p:nvSpPr>
            <p:cNvPr id="10" name="Rounded Rectangle 9"/>
            <p:cNvSpPr/>
            <p:nvPr/>
          </p:nvSpPr>
          <p:spPr>
            <a:xfrm>
              <a:off x="1480066" y="1104444"/>
              <a:ext cx="1258770" cy="2490111"/>
            </a:xfrm>
            <a:prstGeom prst="roundRect">
              <a:avLst>
                <a:gd name="adj" fmla="val 10000"/>
              </a:avLst>
            </a:prstGeom>
            <a:grpFill/>
            <a:ln>
              <a:noFill/>
            </a:ln>
          </p:spPr>
          <p:style>
            <a:lnRef idx="1">
              <a:schemeClr val="accent3"/>
            </a:lnRef>
            <a:fillRef idx="3">
              <a:schemeClr val="accent3"/>
            </a:fillRef>
            <a:effectRef idx="2">
              <a:schemeClr val="accent3"/>
            </a:effectRef>
            <a:fontRef idx="minor">
              <a:schemeClr val="lt1"/>
            </a:fontRef>
          </p:style>
        </p:sp>
        <p:sp>
          <p:nvSpPr>
            <p:cNvPr id="11" name="Rounded Rectangle 8"/>
            <p:cNvSpPr/>
            <p:nvPr/>
          </p:nvSpPr>
          <p:spPr>
            <a:xfrm>
              <a:off x="1516934" y="1141312"/>
              <a:ext cx="1185034" cy="241637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spcFirstLastPara="0" vert="horz" wrap="square" lIns="0" tIns="0" rIns="0" bIns="0" numCol="1" spcCol="1270" anchor="ctr" anchorCtr="0">
              <a:noAutofit/>
            </a:bodyPr>
            <a:lstStyle/>
            <a:p>
              <a:pPr algn="ctr" defTabSz="622300">
                <a:lnSpc>
                  <a:spcPct val="90000"/>
                </a:lnSpc>
                <a:spcAft>
                  <a:spcPct val="35000"/>
                </a:spcAft>
              </a:pPr>
              <a:r>
                <a:rPr lang="en-US" sz="1600" dirty="0">
                  <a:latin typeface="Calibri"/>
                  <a:cs typeface="Calibri"/>
                </a:rPr>
                <a:t>Setting </a:t>
              </a:r>
              <a:br>
                <a:rPr lang="en-US" sz="1600" dirty="0">
                  <a:latin typeface="Calibri"/>
                  <a:cs typeface="Calibri"/>
                </a:rPr>
              </a:br>
              <a:r>
                <a:rPr lang="en-US" sz="1600" dirty="0">
                  <a:latin typeface="Calibri"/>
                  <a:cs typeface="Calibri"/>
                </a:rPr>
                <a:t>goals or status statements</a:t>
              </a:r>
            </a:p>
          </p:txBody>
        </p:sp>
      </p:grpSp>
      <p:grpSp>
        <p:nvGrpSpPr>
          <p:cNvPr id="12" name="Group 11"/>
          <p:cNvGrpSpPr/>
          <p:nvPr/>
        </p:nvGrpSpPr>
        <p:grpSpPr>
          <a:xfrm>
            <a:off x="4452211" y="3268035"/>
            <a:ext cx="216000" cy="290164"/>
            <a:chOff x="2729773" y="2169499"/>
            <a:chExt cx="216000" cy="360000"/>
          </a:xfrm>
        </p:grpSpPr>
        <p:sp>
          <p:nvSpPr>
            <p:cNvPr id="13" name="Right Arrow 12"/>
            <p:cNvSpPr/>
            <p:nvPr/>
          </p:nvSpPr>
          <p:spPr>
            <a:xfrm>
              <a:off x="2729773" y="2169499"/>
              <a:ext cx="216000" cy="360000"/>
            </a:xfrm>
            <a:prstGeom prst="rightArrow">
              <a:avLst>
                <a:gd name="adj1" fmla="val 60000"/>
                <a:gd name="adj2" fmla="val 50000"/>
              </a:avLst>
            </a:prstGeom>
            <a:solidFill>
              <a:srgbClr val="FF0000"/>
            </a:solidFill>
          </p:spPr>
          <p:style>
            <a:lnRef idx="0">
              <a:schemeClr val="accent2">
                <a:tint val="60000"/>
                <a:hueOff val="0"/>
                <a:satOff val="0"/>
                <a:lumOff val="0"/>
                <a:alphaOff val="0"/>
              </a:schemeClr>
            </a:lnRef>
            <a:fillRef idx="1">
              <a:scrgbClr r="0" g="0" b="0"/>
            </a:fillRef>
            <a:effectRef idx="0">
              <a:schemeClr val="accent2">
                <a:tint val="60000"/>
                <a:hueOff val="0"/>
                <a:satOff val="0"/>
                <a:lumOff val="0"/>
                <a:alphaOff val="0"/>
              </a:schemeClr>
            </a:effectRef>
            <a:fontRef idx="minor">
              <a:schemeClr val="lt1"/>
            </a:fontRef>
          </p:style>
        </p:sp>
        <p:sp>
          <p:nvSpPr>
            <p:cNvPr id="14" name="Right Arrow 10"/>
            <p:cNvSpPr/>
            <p:nvPr/>
          </p:nvSpPr>
          <p:spPr>
            <a:xfrm>
              <a:off x="2729773" y="2241499"/>
              <a:ext cx="151200" cy="21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latin typeface="Calibri"/>
                <a:cs typeface="Calibri"/>
              </a:endParaRPr>
            </a:p>
          </p:txBody>
        </p:sp>
      </p:grpSp>
      <p:grpSp>
        <p:nvGrpSpPr>
          <p:cNvPr id="15" name="Group 14"/>
          <p:cNvGrpSpPr/>
          <p:nvPr/>
        </p:nvGrpSpPr>
        <p:grpSpPr>
          <a:xfrm>
            <a:off x="4678045" y="2311400"/>
            <a:ext cx="1329902" cy="2007055"/>
            <a:chOff x="2955607" y="1104444"/>
            <a:chExt cx="1293902" cy="2490111"/>
          </a:xfrm>
          <a:solidFill>
            <a:srgbClr val="FF0000"/>
          </a:solidFill>
        </p:grpSpPr>
        <p:sp>
          <p:nvSpPr>
            <p:cNvPr id="16" name="Rounded Rectangle 15"/>
            <p:cNvSpPr/>
            <p:nvPr/>
          </p:nvSpPr>
          <p:spPr>
            <a:xfrm>
              <a:off x="2955607" y="1104444"/>
              <a:ext cx="1258770" cy="2490111"/>
            </a:xfrm>
            <a:prstGeom prst="roundRect">
              <a:avLst>
                <a:gd name="adj" fmla="val 10000"/>
              </a:avLst>
            </a:prstGeom>
            <a:grpFill/>
            <a:ln>
              <a:noFill/>
            </a:ln>
          </p:spPr>
          <p:style>
            <a:lnRef idx="1">
              <a:schemeClr val="accent3"/>
            </a:lnRef>
            <a:fillRef idx="3">
              <a:schemeClr val="accent3"/>
            </a:fillRef>
            <a:effectRef idx="2">
              <a:schemeClr val="accent3"/>
            </a:effectRef>
            <a:fontRef idx="minor">
              <a:schemeClr val="lt1"/>
            </a:fontRef>
          </p:style>
        </p:sp>
        <p:sp>
          <p:nvSpPr>
            <p:cNvPr id="17" name="Rounded Rectangle 12"/>
            <p:cNvSpPr/>
            <p:nvPr/>
          </p:nvSpPr>
          <p:spPr>
            <a:xfrm>
              <a:off x="2992475" y="1141312"/>
              <a:ext cx="1257034" cy="241637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n-US" sz="1600" kern="1200" dirty="0" smtClean="0">
                  <a:latin typeface="Calibri"/>
                  <a:cs typeface="Calibri"/>
                </a:rPr>
                <a:t>Brainstorming innovative ideas</a:t>
              </a:r>
              <a:endParaRPr lang="en-US" sz="1600" kern="1200" dirty="0">
                <a:latin typeface="Calibri"/>
                <a:cs typeface="Calibri"/>
              </a:endParaRPr>
            </a:p>
          </p:txBody>
        </p:sp>
      </p:grpSp>
      <p:grpSp>
        <p:nvGrpSpPr>
          <p:cNvPr id="18" name="Group 17"/>
          <p:cNvGrpSpPr/>
          <p:nvPr/>
        </p:nvGrpSpPr>
        <p:grpSpPr>
          <a:xfrm>
            <a:off x="5965852" y="3268035"/>
            <a:ext cx="216000" cy="290164"/>
            <a:chOff x="4205314" y="2169499"/>
            <a:chExt cx="216000" cy="360000"/>
          </a:xfrm>
        </p:grpSpPr>
        <p:sp>
          <p:nvSpPr>
            <p:cNvPr id="19" name="Right Arrow 18"/>
            <p:cNvSpPr/>
            <p:nvPr/>
          </p:nvSpPr>
          <p:spPr>
            <a:xfrm>
              <a:off x="4205314" y="2169499"/>
              <a:ext cx="216000" cy="360000"/>
            </a:xfrm>
            <a:prstGeom prst="rightArrow">
              <a:avLst>
                <a:gd name="adj1" fmla="val 60000"/>
                <a:gd name="adj2" fmla="val 50000"/>
              </a:avLst>
            </a:prstGeom>
            <a:solidFill>
              <a:srgbClr val="FF0000"/>
            </a:solidFill>
          </p:spPr>
          <p:style>
            <a:lnRef idx="0">
              <a:schemeClr val="accent2">
                <a:tint val="60000"/>
                <a:hueOff val="0"/>
                <a:satOff val="0"/>
                <a:lumOff val="0"/>
                <a:alphaOff val="0"/>
              </a:schemeClr>
            </a:lnRef>
            <a:fillRef idx="1">
              <a:scrgbClr r="0" g="0" b="0"/>
            </a:fillRef>
            <a:effectRef idx="0">
              <a:schemeClr val="accent2">
                <a:tint val="60000"/>
                <a:hueOff val="0"/>
                <a:satOff val="0"/>
                <a:lumOff val="0"/>
                <a:alphaOff val="0"/>
              </a:schemeClr>
            </a:effectRef>
            <a:fontRef idx="minor">
              <a:schemeClr val="lt1"/>
            </a:fontRef>
          </p:style>
        </p:sp>
        <p:sp>
          <p:nvSpPr>
            <p:cNvPr id="20" name="Right Arrow 14"/>
            <p:cNvSpPr/>
            <p:nvPr/>
          </p:nvSpPr>
          <p:spPr>
            <a:xfrm>
              <a:off x="4205314" y="2241499"/>
              <a:ext cx="151200" cy="21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latin typeface="Calibri"/>
                <a:cs typeface="Calibri"/>
              </a:endParaRPr>
            </a:p>
          </p:txBody>
        </p:sp>
      </p:grpSp>
      <p:grpSp>
        <p:nvGrpSpPr>
          <p:cNvPr id="21" name="Group 20"/>
          <p:cNvGrpSpPr/>
          <p:nvPr/>
        </p:nvGrpSpPr>
        <p:grpSpPr>
          <a:xfrm>
            <a:off x="6178985" y="2311400"/>
            <a:ext cx="1294769" cy="2007055"/>
            <a:chOff x="4431147" y="1104444"/>
            <a:chExt cx="1258770" cy="2490111"/>
          </a:xfrm>
          <a:solidFill>
            <a:srgbClr val="0033CC"/>
          </a:solidFill>
        </p:grpSpPr>
        <p:sp>
          <p:nvSpPr>
            <p:cNvPr id="22" name="Rounded Rectangle 21"/>
            <p:cNvSpPr/>
            <p:nvPr/>
          </p:nvSpPr>
          <p:spPr>
            <a:xfrm>
              <a:off x="4431147" y="1104444"/>
              <a:ext cx="1258770" cy="2490111"/>
            </a:xfrm>
            <a:prstGeom prst="roundRect">
              <a:avLst>
                <a:gd name="adj" fmla="val 10000"/>
              </a:avLst>
            </a:prstGeom>
            <a:grpFill/>
            <a:ln>
              <a:noFill/>
            </a:ln>
          </p:spPr>
          <p:style>
            <a:lnRef idx="1">
              <a:schemeClr val="accent3"/>
            </a:lnRef>
            <a:fillRef idx="3">
              <a:schemeClr val="accent3"/>
            </a:fillRef>
            <a:effectRef idx="2">
              <a:schemeClr val="accent3"/>
            </a:effectRef>
            <a:fontRef idx="minor">
              <a:schemeClr val="lt1"/>
            </a:fontRef>
          </p:style>
        </p:sp>
        <p:sp>
          <p:nvSpPr>
            <p:cNvPr id="23" name="Rounded Rectangle 16"/>
            <p:cNvSpPr/>
            <p:nvPr/>
          </p:nvSpPr>
          <p:spPr>
            <a:xfrm>
              <a:off x="4468015" y="1141312"/>
              <a:ext cx="1185034" cy="2416375"/>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spcFirstLastPara="0" vert="horz" wrap="square" lIns="0" tIns="0" rIns="0" bIns="0" numCol="1" spcCol="1270" anchor="ctr" anchorCtr="0">
              <a:noAutofit/>
            </a:bodyPr>
            <a:lstStyle/>
            <a:p>
              <a:pPr lvl="0" algn="ctr" defTabSz="622300" rtl="0">
                <a:lnSpc>
                  <a:spcPct val="90000"/>
                </a:lnSpc>
                <a:spcBef>
                  <a:spcPct val="0"/>
                </a:spcBef>
                <a:spcAft>
                  <a:spcPct val="35000"/>
                </a:spcAft>
              </a:pPr>
              <a:r>
                <a:rPr lang="en-US" sz="1600" kern="1200" dirty="0" smtClean="0">
                  <a:latin typeface="Calibri"/>
                  <a:cs typeface="Calibri"/>
                </a:rPr>
                <a:t>Identifying options or alternatives</a:t>
              </a:r>
              <a:endParaRPr lang="en-US" sz="1600" kern="1200" dirty="0">
                <a:latin typeface="Calibri"/>
                <a:cs typeface="Calibri"/>
              </a:endParaRPr>
            </a:p>
          </p:txBody>
        </p:sp>
      </p:grpSp>
      <p:pic>
        <p:nvPicPr>
          <p:cNvPr id="24" name="Picture 23"/>
          <p:cNvPicPr>
            <a:picLocks noChangeAspect="1"/>
          </p:cNvPicPr>
          <p:nvPr/>
        </p:nvPicPr>
        <p:blipFill>
          <a:blip r:embed="rId2"/>
          <a:stretch>
            <a:fillRect/>
          </a:stretch>
        </p:blipFill>
        <p:spPr>
          <a:xfrm>
            <a:off x="1866900" y="4178300"/>
            <a:ext cx="1260000" cy="126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5" name="Picture 24"/>
          <p:cNvPicPr>
            <a:picLocks/>
          </p:cNvPicPr>
          <p:nvPr/>
        </p:nvPicPr>
        <p:blipFill>
          <a:blip r:embed="rId3"/>
          <a:stretch>
            <a:fillRect/>
          </a:stretch>
        </p:blipFill>
        <p:spPr>
          <a:xfrm>
            <a:off x="3340100" y="4165600"/>
            <a:ext cx="1260000" cy="126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6" name="Picture 25"/>
          <p:cNvPicPr>
            <a:picLocks/>
          </p:cNvPicPr>
          <p:nvPr/>
        </p:nvPicPr>
        <p:blipFill>
          <a:blip r:embed="rId4"/>
          <a:stretch>
            <a:fillRect/>
          </a:stretch>
        </p:blipFill>
        <p:spPr>
          <a:xfrm>
            <a:off x="4826000" y="4178300"/>
            <a:ext cx="1260000" cy="126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7" name="Picture 26"/>
          <p:cNvPicPr>
            <a:picLocks noChangeAspect="1"/>
          </p:cNvPicPr>
          <p:nvPr/>
        </p:nvPicPr>
        <p:blipFill>
          <a:blip r:embed="rId5"/>
          <a:stretch>
            <a:fillRect/>
          </a:stretch>
        </p:blipFill>
        <p:spPr>
          <a:xfrm>
            <a:off x="6362701" y="4165601"/>
            <a:ext cx="1259998" cy="125999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1356081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 this Section you will learn about….</a:t>
            </a:r>
            <a:endParaRPr lang="en-US" sz="3600" dirty="0"/>
          </a:p>
        </p:txBody>
      </p:sp>
      <p:sp>
        <p:nvSpPr>
          <p:cNvPr id="3" name="Content Placeholder 2"/>
          <p:cNvSpPr>
            <a:spLocks noGrp="1"/>
          </p:cNvSpPr>
          <p:nvPr>
            <p:ph idx="1"/>
          </p:nvPr>
        </p:nvSpPr>
        <p:spPr>
          <a:xfrm>
            <a:off x="498475" y="1981201"/>
            <a:ext cx="7556500" cy="3403600"/>
          </a:xfrm>
        </p:spPr>
        <p:txBody>
          <a:bodyPr/>
          <a:lstStyle/>
          <a:p>
            <a:r>
              <a:rPr lang="en-GB" dirty="0" smtClean="0"/>
              <a:t>What </a:t>
            </a:r>
            <a:r>
              <a:rPr lang="en-GB" dirty="0"/>
              <a:t>do we mean by Innovation?</a:t>
            </a:r>
          </a:p>
          <a:p>
            <a:r>
              <a:rPr lang="en-GB" dirty="0" smtClean="0"/>
              <a:t>What </a:t>
            </a:r>
            <a:r>
              <a:rPr lang="en-GB" dirty="0"/>
              <a:t>is brainstorming?</a:t>
            </a:r>
          </a:p>
          <a:p>
            <a:r>
              <a:rPr lang="en-GB" dirty="0" smtClean="0"/>
              <a:t>Process </a:t>
            </a:r>
            <a:r>
              <a:rPr lang="en-GB" dirty="0"/>
              <a:t>for brainstorming innovative ideas, opportunities and solutions</a:t>
            </a:r>
          </a:p>
          <a:p>
            <a:r>
              <a:rPr lang="en-GB" dirty="0" smtClean="0"/>
              <a:t>Advice </a:t>
            </a:r>
            <a:r>
              <a:rPr lang="en-GB" dirty="0"/>
              <a:t>from the </a:t>
            </a:r>
            <a:r>
              <a:rPr lang="en-GB" dirty="0" smtClean="0"/>
              <a:t>field</a:t>
            </a:r>
            <a:endParaRPr lang="en-GB" dirty="0"/>
          </a:p>
          <a:p>
            <a:endParaRPr lang="en-GB" dirty="0"/>
          </a:p>
          <a:p>
            <a:endParaRPr lang="en-US" dirty="0"/>
          </a:p>
          <a:p>
            <a:endParaRPr lang="en-US" dirty="0"/>
          </a:p>
        </p:txBody>
      </p:sp>
    </p:spTree>
    <p:extLst>
      <p:ext uri="{BB962C8B-B14F-4D97-AF65-F5344CB8AC3E}">
        <p14:creationId xmlns:p14="http://schemas.microsoft.com/office/powerpoint/2010/main" val="25773200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mean by innovation?</a:t>
            </a:r>
          </a:p>
        </p:txBody>
      </p:sp>
      <p:sp>
        <p:nvSpPr>
          <p:cNvPr id="3" name="Content Placeholder 2"/>
          <p:cNvSpPr>
            <a:spLocks noGrp="1"/>
          </p:cNvSpPr>
          <p:nvPr>
            <p:ph idx="1"/>
          </p:nvPr>
        </p:nvSpPr>
        <p:spPr/>
        <p:txBody>
          <a:bodyPr/>
          <a:lstStyle/>
          <a:p>
            <a:pPr lvl="0" defTabSz="1555750">
              <a:lnSpc>
                <a:spcPct val="90000"/>
              </a:lnSpc>
              <a:spcAft>
                <a:spcPct val="35000"/>
              </a:spcAft>
            </a:pPr>
            <a:r>
              <a:rPr lang="en-US" dirty="0">
                <a:solidFill>
                  <a:schemeClr val="tx1"/>
                </a:solidFill>
              </a:rPr>
              <a:t>Any kind of change introduced to a system, regardless of whether it’s a new thing</a:t>
            </a:r>
          </a:p>
          <a:p>
            <a:pPr lvl="0" defTabSz="1555750">
              <a:lnSpc>
                <a:spcPct val="90000"/>
              </a:lnSpc>
              <a:spcAft>
                <a:spcPct val="35000"/>
              </a:spcAft>
            </a:pPr>
            <a:r>
              <a:rPr lang="en-US" dirty="0" smtClean="0">
                <a:solidFill>
                  <a:schemeClr val="tx1"/>
                </a:solidFill>
              </a:rPr>
              <a:t>Could </a:t>
            </a:r>
            <a:r>
              <a:rPr lang="en-US" dirty="0">
                <a:solidFill>
                  <a:schemeClr val="tx1"/>
                </a:solidFill>
              </a:rPr>
              <a:t>include new policies, projects, programmes, technologies, attitudes </a:t>
            </a:r>
            <a:r>
              <a:rPr lang="en-US" dirty="0" smtClean="0">
                <a:solidFill>
                  <a:schemeClr val="tx1"/>
                </a:solidFill>
              </a:rPr>
              <a:t>etc.</a:t>
            </a:r>
          </a:p>
          <a:p>
            <a:pPr lvl="0" defTabSz="1555750">
              <a:lnSpc>
                <a:spcPct val="90000"/>
              </a:lnSpc>
              <a:spcAft>
                <a:spcPct val="35000"/>
              </a:spcAft>
            </a:pPr>
            <a:r>
              <a:rPr lang="en-US" dirty="0" smtClean="0">
                <a:solidFill>
                  <a:schemeClr val="tx1"/>
                </a:solidFill>
              </a:rPr>
              <a:t>Based </a:t>
            </a:r>
            <a:r>
              <a:rPr lang="en-US" dirty="0">
                <a:solidFill>
                  <a:schemeClr val="tx1"/>
                </a:solidFill>
              </a:rPr>
              <a:t>on a combination of criteria, such as expected reduction in the impact of the transboundary problems, chances of success, and capacity to sustain the change over the longer term</a:t>
            </a:r>
          </a:p>
          <a:p>
            <a:endParaRPr lang="en-US" dirty="0"/>
          </a:p>
        </p:txBody>
      </p:sp>
    </p:spTree>
    <p:extLst>
      <p:ext uri="{BB962C8B-B14F-4D97-AF65-F5344CB8AC3E}">
        <p14:creationId xmlns:p14="http://schemas.microsoft.com/office/powerpoint/2010/main" val="41049040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mean by innovation?</a:t>
            </a:r>
            <a:endParaRPr lang="en-US" dirty="0"/>
          </a:p>
        </p:txBody>
      </p:sp>
      <p:grpSp>
        <p:nvGrpSpPr>
          <p:cNvPr id="8" name="Group 7"/>
          <p:cNvGrpSpPr/>
          <p:nvPr/>
        </p:nvGrpSpPr>
        <p:grpSpPr>
          <a:xfrm>
            <a:off x="901700" y="2070100"/>
            <a:ext cx="7200900" cy="3721100"/>
            <a:chOff x="0" y="2009"/>
            <a:chExt cx="7785100" cy="4110781"/>
          </a:xfrm>
          <a:solidFill>
            <a:schemeClr val="accent6">
              <a:lumMod val="60000"/>
              <a:lumOff val="40000"/>
            </a:schemeClr>
          </a:solidFill>
        </p:grpSpPr>
        <p:sp>
          <p:nvSpPr>
            <p:cNvPr id="9" name="Rounded Rectangle 8"/>
            <p:cNvSpPr/>
            <p:nvPr/>
          </p:nvSpPr>
          <p:spPr>
            <a:xfrm>
              <a:off x="0" y="2009"/>
              <a:ext cx="7785100" cy="4110781"/>
            </a:xfrm>
            <a:prstGeom prst="roundRect">
              <a:avLst>
                <a:gd name="adj" fmla="val 10000"/>
              </a:avLst>
            </a:prstGeom>
            <a:grpFill/>
            <a:effectLst/>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10" name="Rounded Rectangle 4"/>
            <p:cNvSpPr/>
            <p:nvPr/>
          </p:nvSpPr>
          <p:spPr>
            <a:xfrm>
              <a:off x="120401" y="122410"/>
              <a:ext cx="7544298" cy="386997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Aft>
                  <a:spcPct val="35000"/>
                </a:spcAft>
              </a:pPr>
              <a:r>
                <a:rPr lang="en-US" sz="2800" dirty="0">
                  <a:solidFill>
                    <a:schemeClr val="tx1"/>
                  </a:solidFill>
                  <a:latin typeface="Calibri"/>
                  <a:cs typeface="Calibri"/>
                </a:rPr>
                <a:t>The purpose of this step in the strategic thinking phase is to brainstorm potential innovative ideas and opportunities that will target the leverage points, help achieve the goals, and reduce the impact of each transboundary problem.</a:t>
              </a:r>
            </a:p>
          </p:txBody>
        </p:sp>
      </p:grpSp>
    </p:spTree>
    <p:extLst>
      <p:ext uri="{BB962C8B-B14F-4D97-AF65-F5344CB8AC3E}">
        <p14:creationId xmlns:p14="http://schemas.microsoft.com/office/powerpoint/2010/main" val="9483322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brainstorming?</a:t>
            </a:r>
            <a:endParaRPr lang="en-US" dirty="0"/>
          </a:p>
        </p:txBody>
      </p:sp>
      <p:sp>
        <p:nvSpPr>
          <p:cNvPr id="3" name="Content Placeholder 2"/>
          <p:cNvSpPr>
            <a:spLocks noGrp="1"/>
          </p:cNvSpPr>
          <p:nvPr>
            <p:ph idx="1"/>
          </p:nvPr>
        </p:nvSpPr>
        <p:spPr>
          <a:xfrm>
            <a:off x="498475" y="1981200"/>
            <a:ext cx="7556500" cy="4533900"/>
          </a:xfrm>
        </p:spPr>
        <p:txBody>
          <a:bodyPr/>
          <a:lstStyle/>
          <a:p>
            <a:r>
              <a:rPr lang="en-GB" dirty="0" smtClean="0"/>
              <a:t>Thee </a:t>
            </a:r>
            <a:r>
              <a:rPr lang="en-GB" dirty="0"/>
              <a:t>rapid generation and listing of solution ideas without clarification and without evaluation of their </a:t>
            </a:r>
            <a:r>
              <a:rPr lang="en-GB" dirty="0" smtClean="0"/>
              <a:t>merits</a:t>
            </a:r>
            <a:endParaRPr lang="en-GB" dirty="0"/>
          </a:p>
          <a:p>
            <a:r>
              <a:rPr lang="en-GB" dirty="0"/>
              <a:t> </a:t>
            </a:r>
            <a:r>
              <a:rPr lang="en-GB" dirty="0" smtClean="0"/>
              <a:t>Works </a:t>
            </a:r>
            <a:r>
              <a:rPr lang="en-GB" dirty="0"/>
              <a:t>best with a varied group of </a:t>
            </a:r>
            <a:r>
              <a:rPr lang="en-GB" dirty="0" smtClean="0"/>
              <a:t>people </a:t>
            </a:r>
            <a:r>
              <a:rPr lang="en-GB" dirty="0"/>
              <a:t>from a range of disciplines and have different </a:t>
            </a:r>
            <a:r>
              <a:rPr lang="en-GB" dirty="0" smtClean="0"/>
              <a:t>backgrounds</a:t>
            </a:r>
            <a:r>
              <a:rPr lang="en-GB" dirty="0"/>
              <a:t> </a:t>
            </a:r>
          </a:p>
          <a:p>
            <a:r>
              <a:rPr lang="en-GB" dirty="0" smtClean="0"/>
              <a:t>Requires </a:t>
            </a:r>
            <a:r>
              <a:rPr lang="en-GB" dirty="0"/>
              <a:t>a facilitator, a relaxed environment and something on which to write ideas, such as a white-board or a flip chart. </a:t>
            </a:r>
          </a:p>
          <a:p>
            <a:endParaRPr lang="en-US" dirty="0"/>
          </a:p>
        </p:txBody>
      </p:sp>
    </p:spTree>
    <p:extLst>
      <p:ext uri="{BB962C8B-B14F-4D97-AF65-F5344CB8AC3E}">
        <p14:creationId xmlns:p14="http://schemas.microsoft.com/office/powerpoint/2010/main" val="26892511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98475" y="311150"/>
            <a:ext cx="7556500" cy="1025525"/>
          </a:xfrm>
        </p:spPr>
        <p:txBody>
          <a:bodyPr/>
          <a:lstStyle/>
          <a:p>
            <a:r>
              <a:rPr lang="en-US">
                <a:latin typeface="Calibri" charset="0"/>
                <a:ea typeface="ＭＳ Ｐゴシック" charset="0"/>
              </a:rPr>
              <a:t>Brainstorming Guidelines</a:t>
            </a:r>
          </a:p>
        </p:txBody>
      </p:sp>
      <p:sp>
        <p:nvSpPr>
          <p:cNvPr id="40963" name="TextBox 56"/>
          <p:cNvSpPr txBox="1">
            <a:spLocks noChangeArrowheads="1"/>
          </p:cNvSpPr>
          <p:nvPr/>
        </p:nvSpPr>
        <p:spPr bwMode="auto">
          <a:xfrm>
            <a:off x="3835400" y="2311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a:p>
        </p:txBody>
      </p:sp>
      <p:grpSp>
        <p:nvGrpSpPr>
          <p:cNvPr id="5" name="Diagram group"/>
          <p:cNvGrpSpPr/>
          <p:nvPr/>
        </p:nvGrpSpPr>
        <p:grpSpPr>
          <a:xfrm>
            <a:off x="6070250" y="1773429"/>
            <a:ext cx="2730500" cy="2032000"/>
            <a:chOff x="4155886" y="807"/>
            <a:chExt cx="803174" cy="923188"/>
          </a:xfrm>
          <a:solidFill>
            <a:schemeClr val="accent5">
              <a:lumMod val="75000"/>
            </a:schemeClr>
          </a:solidFill>
          <a:scene3d>
            <a:camera prst="orthographicFront"/>
            <a:lightRig rig="soft" dir="t"/>
            <a:backdrop>
              <a:anchor x="0" y="0" z="-210000"/>
              <a:norm dx="0" dy="0" dz="914400"/>
              <a:up dx="0" dy="914400" dz="0"/>
            </a:backdrop>
          </a:scene3d>
        </p:grpSpPr>
        <p:grpSp>
          <p:nvGrpSpPr>
            <p:cNvPr id="6" name="Group 37"/>
            <p:cNvGrpSpPr/>
            <p:nvPr/>
          </p:nvGrpSpPr>
          <p:grpSpPr>
            <a:xfrm>
              <a:off x="4155886" y="807"/>
              <a:ext cx="803174" cy="923188"/>
              <a:chOff x="4155886" y="807"/>
              <a:chExt cx="803174" cy="923188"/>
            </a:xfrm>
            <a:grpFill/>
          </p:grpSpPr>
          <p:sp>
            <p:nvSpPr>
              <p:cNvPr id="39" name="Hexagon 38"/>
              <p:cNvSpPr/>
              <p:nvPr/>
            </p:nvSpPr>
            <p:spPr>
              <a:xfrm rot="5400000">
                <a:off x="4095879" y="60814"/>
                <a:ext cx="923188" cy="803174"/>
              </a:xfrm>
              <a:prstGeom prst="hexagon">
                <a:avLst>
                  <a:gd name="adj" fmla="val 25000"/>
                  <a:gd name="vf" fmla="val 115470"/>
                </a:avLst>
              </a:prstGeom>
              <a:grpFill/>
              <a:effectLst/>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0" name="Hexagon 4"/>
              <p:cNvSpPr/>
              <p:nvPr/>
            </p:nvSpPr>
            <p:spPr>
              <a:xfrm>
                <a:off x="4281047" y="144672"/>
                <a:ext cx="552852" cy="635461"/>
              </a:xfrm>
              <a:prstGeom prst="rect">
                <a:avLst/>
              </a:prstGeom>
              <a:noFill/>
              <a:effectLst/>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da-DK"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Defer judgment</a:t>
                </a:r>
              </a:p>
            </p:txBody>
          </p:sp>
        </p:grpSp>
      </p:grpSp>
      <p:grpSp>
        <p:nvGrpSpPr>
          <p:cNvPr id="7" name="Diagram group"/>
          <p:cNvGrpSpPr/>
          <p:nvPr/>
        </p:nvGrpSpPr>
        <p:grpSpPr>
          <a:xfrm>
            <a:off x="3381553" y="4826000"/>
            <a:ext cx="2730500" cy="2032000"/>
            <a:chOff x="4155886" y="807"/>
            <a:chExt cx="803174" cy="923188"/>
          </a:xfrm>
          <a:solidFill>
            <a:schemeClr val="accent6">
              <a:lumMod val="75000"/>
            </a:schemeClr>
          </a:solidFill>
          <a:scene3d>
            <a:camera prst="orthographicFront"/>
            <a:lightRig rig="soft" dir="t"/>
            <a:backdrop>
              <a:anchor x="0" y="0" z="-210000"/>
              <a:norm dx="0" dy="0" dz="914400"/>
              <a:up dx="0" dy="914400" dz="0"/>
            </a:backdrop>
          </a:scene3d>
        </p:grpSpPr>
        <p:grpSp>
          <p:nvGrpSpPr>
            <p:cNvPr id="8" name="Group 41"/>
            <p:cNvGrpSpPr/>
            <p:nvPr/>
          </p:nvGrpSpPr>
          <p:grpSpPr>
            <a:xfrm>
              <a:off x="4155886" y="807"/>
              <a:ext cx="803174" cy="923188"/>
              <a:chOff x="4155886" y="807"/>
              <a:chExt cx="803174" cy="923188"/>
            </a:xfrm>
            <a:grpFill/>
          </p:grpSpPr>
          <p:sp>
            <p:nvSpPr>
              <p:cNvPr id="43" name="Hexagon 42"/>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4"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Build on each others ideas</a:t>
                </a:r>
              </a:p>
            </p:txBody>
          </p:sp>
        </p:grpSp>
      </p:grpSp>
      <p:grpSp>
        <p:nvGrpSpPr>
          <p:cNvPr id="9" name="Diagram group"/>
          <p:cNvGrpSpPr/>
          <p:nvPr/>
        </p:nvGrpSpPr>
        <p:grpSpPr>
          <a:xfrm>
            <a:off x="1951525" y="3326281"/>
            <a:ext cx="2730500" cy="2032000"/>
            <a:chOff x="4155886" y="807"/>
            <a:chExt cx="803174" cy="923188"/>
          </a:xfrm>
          <a:solidFill>
            <a:schemeClr val="accent6">
              <a:lumMod val="60000"/>
              <a:lumOff val="40000"/>
            </a:schemeClr>
          </a:solidFill>
          <a:scene3d>
            <a:camera prst="orthographicFront"/>
            <a:lightRig rig="soft" dir="t"/>
            <a:backdrop>
              <a:anchor x="0" y="0" z="-210000"/>
              <a:norm dx="0" dy="0" dz="914400"/>
              <a:up dx="0" dy="914400" dz="0"/>
            </a:backdrop>
          </a:scene3d>
        </p:grpSpPr>
        <p:grpSp>
          <p:nvGrpSpPr>
            <p:cNvPr id="10" name="Group 45"/>
            <p:cNvGrpSpPr/>
            <p:nvPr/>
          </p:nvGrpSpPr>
          <p:grpSpPr>
            <a:xfrm>
              <a:off x="4155886" y="807"/>
              <a:ext cx="803174" cy="923188"/>
              <a:chOff x="4155886" y="807"/>
              <a:chExt cx="803174" cy="923188"/>
            </a:xfrm>
            <a:grpFill/>
          </p:grpSpPr>
          <p:sp>
            <p:nvSpPr>
              <p:cNvPr id="47" name="Hexagon 46"/>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8"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Encourage each other </a:t>
                </a:r>
              </a:p>
            </p:txBody>
          </p:sp>
        </p:grpSp>
      </p:grpSp>
      <p:grpSp>
        <p:nvGrpSpPr>
          <p:cNvPr id="11" name="Diagram group"/>
          <p:cNvGrpSpPr/>
          <p:nvPr/>
        </p:nvGrpSpPr>
        <p:grpSpPr>
          <a:xfrm>
            <a:off x="4702004" y="3309238"/>
            <a:ext cx="2730500" cy="2032000"/>
            <a:chOff x="4155886" y="807"/>
            <a:chExt cx="803174" cy="923188"/>
          </a:xfrm>
          <a:solidFill>
            <a:srgbClr val="3366FF"/>
          </a:solidFill>
          <a:scene3d>
            <a:camera prst="orthographicFront"/>
            <a:lightRig rig="soft" dir="t"/>
            <a:backdrop>
              <a:anchor x="0" y="0" z="-210000"/>
              <a:norm dx="0" dy="0" dz="914400"/>
              <a:up dx="0" dy="914400" dz="0"/>
            </a:backdrop>
          </a:scene3d>
        </p:grpSpPr>
        <p:grpSp>
          <p:nvGrpSpPr>
            <p:cNvPr id="12" name="Group 49"/>
            <p:cNvGrpSpPr/>
            <p:nvPr/>
          </p:nvGrpSpPr>
          <p:grpSpPr>
            <a:xfrm>
              <a:off x="4155886" y="807"/>
              <a:ext cx="803174" cy="923188"/>
              <a:chOff x="4155886" y="807"/>
              <a:chExt cx="803174" cy="923188"/>
            </a:xfrm>
            <a:grpFill/>
          </p:grpSpPr>
          <p:sp>
            <p:nvSpPr>
              <p:cNvPr id="51" name="Hexagon 50"/>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2"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Go for quantity - accept everything!</a:t>
                </a:r>
              </a:p>
            </p:txBody>
          </p:sp>
        </p:grpSp>
      </p:grpSp>
      <p:grpSp>
        <p:nvGrpSpPr>
          <p:cNvPr id="13" name="Diagram group"/>
          <p:cNvGrpSpPr/>
          <p:nvPr/>
        </p:nvGrpSpPr>
        <p:grpSpPr>
          <a:xfrm>
            <a:off x="3322789" y="1790700"/>
            <a:ext cx="2730500" cy="2032000"/>
            <a:chOff x="4155886" y="807"/>
            <a:chExt cx="803174" cy="923188"/>
          </a:xfrm>
          <a:solidFill>
            <a:schemeClr val="accent2">
              <a:lumMod val="60000"/>
              <a:lumOff val="40000"/>
            </a:schemeClr>
          </a:solidFill>
          <a:scene3d>
            <a:camera prst="orthographicFront"/>
            <a:lightRig rig="soft" dir="t"/>
            <a:backdrop>
              <a:anchor x="0" y="0" z="-210000"/>
              <a:norm dx="0" dy="0" dz="914400"/>
              <a:up dx="0" dy="914400" dz="0"/>
            </a:backdrop>
          </a:scene3d>
        </p:grpSpPr>
        <p:grpSp>
          <p:nvGrpSpPr>
            <p:cNvPr id="14" name="Group 53"/>
            <p:cNvGrpSpPr/>
            <p:nvPr/>
          </p:nvGrpSpPr>
          <p:grpSpPr>
            <a:xfrm>
              <a:off x="4155886" y="807"/>
              <a:ext cx="803174" cy="923188"/>
              <a:chOff x="4155886" y="807"/>
              <a:chExt cx="803174" cy="923188"/>
            </a:xfrm>
            <a:grpFill/>
          </p:grpSpPr>
          <p:sp>
            <p:nvSpPr>
              <p:cNvPr id="55" name="Hexagon 54"/>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56"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Encourage all ideas - anything is possible</a:t>
                </a:r>
              </a:p>
            </p:txBody>
          </p:sp>
        </p:grpSp>
      </p:grpSp>
      <p:grpSp>
        <p:nvGrpSpPr>
          <p:cNvPr id="15" name="Diagram group"/>
          <p:cNvGrpSpPr/>
          <p:nvPr/>
        </p:nvGrpSpPr>
        <p:grpSpPr>
          <a:xfrm>
            <a:off x="578516" y="1789645"/>
            <a:ext cx="2730500" cy="2032000"/>
            <a:chOff x="4155886" y="807"/>
            <a:chExt cx="803174" cy="923188"/>
          </a:xfrm>
          <a:solidFill>
            <a:schemeClr val="accent2">
              <a:lumMod val="75000"/>
              <a:lumOff val="25000"/>
            </a:schemeClr>
          </a:solidFill>
          <a:scene3d>
            <a:camera prst="orthographicFront"/>
            <a:lightRig rig="soft" dir="t"/>
            <a:backdrop>
              <a:anchor x="0" y="0" z="-210000"/>
              <a:norm dx="0" dy="0" dz="914400"/>
              <a:up dx="0" dy="914400" dz="0"/>
            </a:backdrop>
          </a:scene3d>
        </p:grpSpPr>
        <p:grpSp>
          <p:nvGrpSpPr>
            <p:cNvPr id="16" name="Group 58"/>
            <p:cNvGrpSpPr/>
            <p:nvPr/>
          </p:nvGrpSpPr>
          <p:grpSpPr>
            <a:xfrm>
              <a:off x="4155886" y="807"/>
              <a:ext cx="803174" cy="923188"/>
              <a:chOff x="4155886" y="807"/>
              <a:chExt cx="803174" cy="923188"/>
            </a:xfrm>
            <a:grpFill/>
          </p:grpSpPr>
          <p:sp>
            <p:nvSpPr>
              <p:cNvPr id="60" name="Hexagon 59"/>
              <p:cNvSpPr/>
              <p:nvPr/>
            </p:nvSpPr>
            <p:spPr>
              <a:xfrm rot="5400000">
                <a:off x="4095879" y="60814"/>
                <a:ext cx="923188" cy="803174"/>
              </a:xfrm>
              <a:prstGeom prst="hexagon">
                <a:avLst>
                  <a:gd name="adj" fmla="val 25000"/>
                  <a:gd name="vf" fmla="val 115470"/>
                </a:avLst>
              </a:prstGeom>
              <a:grpFill/>
              <a:sp3d extrusionH="152250" prstMaterial="matte">
                <a:bevelT w="165100" prst="coolSlant"/>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1" name="Hexagon 4"/>
              <p:cNvSpPr/>
              <p:nvPr/>
            </p:nvSpPr>
            <p:spPr>
              <a:xfrm>
                <a:off x="4281047" y="144672"/>
                <a:ext cx="552852" cy="635461"/>
              </a:xfrm>
              <a:prstGeom prst="rect">
                <a:avLst/>
              </a:prstGeom>
              <a:noFill/>
              <a:sp3d/>
            </p:spPr>
            <p:style>
              <a:lnRef idx="0">
                <a:scrgbClr r="0" g="0" b="0"/>
              </a:lnRef>
              <a:fillRef idx="0">
                <a:scrgbClr r="0" g="0" b="0"/>
              </a:fillRef>
              <a:effectRef idx="0">
                <a:scrgbClr r="0" g="0" b="0"/>
              </a:effectRef>
              <a:fontRef idx="minor">
                <a:schemeClr val="lt1"/>
              </a:fontRef>
            </p:style>
            <p:txBody>
              <a:bodyPr lIns="26670" tIns="26670" rIns="26670" bIns="26670" spcCol="1270" anchor="ctr"/>
              <a:lstStyle/>
              <a:p>
                <a:pPr algn="ctr" defTabSz="311150">
                  <a:lnSpc>
                    <a:spcPct val="90000"/>
                  </a:lnSpc>
                  <a:spcAft>
                    <a:spcPct val="35000"/>
                  </a:spcAft>
                  <a:defRPr/>
                </a:pPr>
                <a:r>
                  <a:rPr lang="en-US" sz="24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rPr>
                  <a:t>Avoid linking names to ideas</a:t>
                </a:r>
              </a:p>
            </p:txBody>
          </p:sp>
        </p:grpSp>
      </p:grpSp>
    </p:spTree>
    <p:extLst>
      <p:ext uri="{BB962C8B-B14F-4D97-AF65-F5344CB8AC3E}">
        <p14:creationId xmlns:p14="http://schemas.microsoft.com/office/powerpoint/2010/main" val="4254170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Process for brainstorming innovative ideas, opportunities and </a:t>
            </a:r>
            <a:r>
              <a:rPr lang="en-GB" sz="3600" dirty="0" smtClean="0"/>
              <a:t>solutions</a:t>
            </a:r>
            <a:r>
              <a:rPr lang="en-US" sz="3600" dirty="0" smtClean="0"/>
              <a:t>….</a:t>
            </a:r>
            <a:endParaRPr lang="en-US" sz="3600" dirty="0"/>
          </a:p>
        </p:txBody>
      </p:sp>
      <p:sp>
        <p:nvSpPr>
          <p:cNvPr id="3" name="Content Placeholder 2"/>
          <p:cNvSpPr>
            <a:spLocks noGrp="1"/>
          </p:cNvSpPr>
          <p:nvPr>
            <p:ph idx="1"/>
          </p:nvPr>
        </p:nvSpPr>
        <p:spPr>
          <a:xfrm>
            <a:off x="612775" y="1892301"/>
            <a:ext cx="7556500" cy="1371599"/>
          </a:xfrm>
        </p:spPr>
        <p:txBody>
          <a:bodyPr/>
          <a:lstStyle/>
          <a:p>
            <a:pPr marL="0" indent="0">
              <a:buNone/>
            </a:pPr>
            <a:r>
              <a:rPr lang="en-US" dirty="0" smtClean="0"/>
              <a:t>….that </a:t>
            </a:r>
            <a:r>
              <a:rPr lang="en-US" dirty="0"/>
              <a:t>target the leverage points and meet </a:t>
            </a:r>
            <a:r>
              <a:rPr lang="en-US" dirty="0" smtClean="0"/>
              <a:t>the vision and goals</a:t>
            </a:r>
            <a:endParaRPr lang="en-GB" dirty="0" smtClean="0"/>
          </a:p>
        </p:txBody>
      </p:sp>
      <p:grpSp>
        <p:nvGrpSpPr>
          <p:cNvPr id="4" name="Group 3"/>
          <p:cNvGrpSpPr/>
          <p:nvPr/>
        </p:nvGrpSpPr>
        <p:grpSpPr>
          <a:xfrm>
            <a:off x="101600" y="3316709"/>
            <a:ext cx="4279900" cy="2893591"/>
            <a:chOff x="0" y="2009"/>
            <a:chExt cx="7785100" cy="4110781"/>
          </a:xfrm>
          <a:solidFill>
            <a:schemeClr val="accent4"/>
          </a:solidFill>
        </p:grpSpPr>
        <p:sp>
          <p:nvSpPr>
            <p:cNvPr id="5" name="Rounded Rectangle 4"/>
            <p:cNvSpPr/>
            <p:nvPr/>
          </p:nvSpPr>
          <p:spPr>
            <a:xfrm>
              <a:off x="0" y="2009"/>
              <a:ext cx="7785100" cy="4110781"/>
            </a:xfrm>
            <a:prstGeom prst="roundRect">
              <a:avLst>
                <a:gd name="adj" fmla="val 10000"/>
              </a:avLst>
            </a:prstGeom>
            <a:grpFill/>
            <a:effectLst/>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6" name="Rounded Rectangle 4"/>
            <p:cNvSpPr/>
            <p:nvPr/>
          </p:nvSpPr>
          <p:spPr>
            <a:xfrm>
              <a:off x="120401" y="122410"/>
              <a:ext cx="7544298" cy="386997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defTabSz="1555750">
                <a:lnSpc>
                  <a:spcPct val="90000"/>
                </a:lnSpc>
                <a:spcAft>
                  <a:spcPct val="35000"/>
                </a:spcAft>
              </a:pPr>
              <a:r>
                <a:rPr lang="en-US" sz="2800" dirty="0" smtClean="0">
                  <a:solidFill>
                    <a:schemeClr val="tx1"/>
                  </a:solidFill>
                  <a:latin typeface="Calibri"/>
                  <a:cs typeface="Calibri"/>
                </a:rPr>
                <a:t>They could be:</a:t>
              </a:r>
            </a:p>
            <a:p>
              <a:pPr marL="457200" lvl="0" indent="-457200" defTabSz="1555750">
                <a:lnSpc>
                  <a:spcPct val="90000"/>
                </a:lnSpc>
                <a:spcAft>
                  <a:spcPct val="35000"/>
                </a:spcAft>
                <a:buClr>
                  <a:schemeClr val="accent1"/>
                </a:buClr>
                <a:buFont typeface="Wingdings" charset="2"/>
                <a:buChar char="§"/>
              </a:pPr>
              <a:r>
                <a:rPr lang="en-US" sz="2800" dirty="0" smtClean="0">
                  <a:solidFill>
                    <a:schemeClr val="tx1"/>
                  </a:solidFill>
                  <a:latin typeface="Calibri"/>
                  <a:cs typeface="Calibri"/>
                </a:rPr>
                <a:t>innovative </a:t>
              </a:r>
              <a:r>
                <a:rPr lang="en-US" sz="2800" dirty="0">
                  <a:solidFill>
                    <a:schemeClr val="tx1"/>
                  </a:solidFill>
                  <a:latin typeface="Calibri"/>
                  <a:cs typeface="Calibri"/>
                </a:rPr>
                <a:t>“new” </a:t>
              </a:r>
              <a:r>
                <a:rPr lang="en-US" sz="2800" dirty="0" smtClean="0">
                  <a:solidFill>
                    <a:schemeClr val="tx1"/>
                  </a:solidFill>
                  <a:latin typeface="Calibri"/>
                  <a:cs typeface="Calibri"/>
                </a:rPr>
                <a:t>ideas</a:t>
              </a:r>
            </a:p>
            <a:p>
              <a:pPr marL="457200" lvl="0" indent="-457200" defTabSz="1555750">
                <a:lnSpc>
                  <a:spcPct val="90000"/>
                </a:lnSpc>
                <a:spcAft>
                  <a:spcPct val="35000"/>
                </a:spcAft>
                <a:buClr>
                  <a:schemeClr val="accent1"/>
                </a:buClr>
                <a:buFont typeface="Wingdings" charset="2"/>
                <a:buChar char="§"/>
              </a:pPr>
              <a:r>
                <a:rPr lang="en-US" sz="2800" dirty="0" smtClean="0">
                  <a:solidFill>
                    <a:schemeClr val="tx1"/>
                  </a:solidFill>
                  <a:latin typeface="Calibri"/>
                  <a:cs typeface="Calibri"/>
                </a:rPr>
                <a:t>Defined </a:t>
              </a:r>
              <a:r>
                <a:rPr lang="en-US" sz="2800" dirty="0">
                  <a:solidFill>
                    <a:schemeClr val="tx1"/>
                  </a:solidFill>
                  <a:latin typeface="Calibri"/>
                  <a:cs typeface="Calibri"/>
                </a:rPr>
                <a:t>as solutions or </a:t>
              </a:r>
              <a:r>
                <a:rPr lang="en-US" sz="2800" dirty="0" smtClean="0">
                  <a:solidFill>
                    <a:schemeClr val="tx1"/>
                  </a:solidFill>
                  <a:latin typeface="Calibri"/>
                  <a:cs typeface="Calibri"/>
                </a:rPr>
                <a:t>interventions</a:t>
              </a:r>
            </a:p>
            <a:p>
              <a:pPr marL="457200" lvl="0" indent="-457200" defTabSz="1555750">
                <a:lnSpc>
                  <a:spcPct val="90000"/>
                </a:lnSpc>
                <a:spcAft>
                  <a:spcPct val="35000"/>
                </a:spcAft>
                <a:buClr>
                  <a:schemeClr val="accent1"/>
                </a:buClr>
                <a:buFont typeface="Wingdings" charset="2"/>
                <a:buChar char="§"/>
              </a:pPr>
              <a:r>
                <a:rPr lang="en-US" sz="2800" dirty="0" smtClean="0">
                  <a:solidFill>
                    <a:schemeClr val="tx1"/>
                  </a:solidFill>
                  <a:latin typeface="Calibri"/>
                  <a:cs typeface="Calibri"/>
                </a:rPr>
                <a:t>“Old</a:t>
              </a:r>
              <a:r>
                <a:rPr lang="en-US" sz="2800" dirty="0">
                  <a:solidFill>
                    <a:schemeClr val="tx1"/>
                  </a:solidFill>
                  <a:latin typeface="Calibri"/>
                  <a:cs typeface="Calibri"/>
                </a:rPr>
                <a:t>” ideas – but </a:t>
              </a:r>
              <a:r>
                <a:rPr lang="en-US" sz="2800" dirty="0" smtClean="0">
                  <a:solidFill>
                    <a:schemeClr val="tx1"/>
                  </a:solidFill>
                  <a:latin typeface="Calibri"/>
                  <a:cs typeface="Calibri"/>
                </a:rPr>
                <a:t>with </a:t>
              </a:r>
              <a:r>
                <a:rPr lang="en-US" sz="2800" dirty="0">
                  <a:solidFill>
                    <a:schemeClr val="tx1"/>
                  </a:solidFill>
                  <a:latin typeface="Calibri"/>
                  <a:cs typeface="Calibri"/>
                </a:rPr>
                <a:t>a new </a:t>
              </a:r>
              <a:r>
                <a:rPr lang="en-US" sz="2800" dirty="0" smtClean="0">
                  <a:solidFill>
                    <a:schemeClr val="tx1"/>
                  </a:solidFill>
                  <a:latin typeface="Calibri"/>
                  <a:cs typeface="Calibri"/>
                </a:rPr>
                <a:t>focus</a:t>
              </a:r>
              <a:endParaRPr lang="en-US" sz="2800" dirty="0">
                <a:solidFill>
                  <a:schemeClr val="tx1"/>
                </a:solidFill>
                <a:latin typeface="Calibri"/>
                <a:cs typeface="Calibri"/>
              </a:endParaRPr>
            </a:p>
          </p:txBody>
        </p:sp>
      </p:grpSp>
      <p:grpSp>
        <p:nvGrpSpPr>
          <p:cNvPr id="7" name="Group 6"/>
          <p:cNvGrpSpPr/>
          <p:nvPr/>
        </p:nvGrpSpPr>
        <p:grpSpPr>
          <a:xfrm>
            <a:off x="4724400" y="3316709"/>
            <a:ext cx="4279900" cy="2957091"/>
            <a:chOff x="0" y="2009"/>
            <a:chExt cx="7785100" cy="4110781"/>
          </a:xfrm>
          <a:solidFill>
            <a:schemeClr val="accent4">
              <a:lumMod val="40000"/>
              <a:lumOff val="60000"/>
            </a:schemeClr>
          </a:solidFill>
        </p:grpSpPr>
        <p:sp>
          <p:nvSpPr>
            <p:cNvPr id="8" name="Rounded Rectangle 7"/>
            <p:cNvSpPr/>
            <p:nvPr/>
          </p:nvSpPr>
          <p:spPr>
            <a:xfrm>
              <a:off x="0" y="2009"/>
              <a:ext cx="7785100" cy="4110781"/>
            </a:xfrm>
            <a:prstGeom prst="roundRect">
              <a:avLst>
                <a:gd name="adj" fmla="val 10000"/>
              </a:avLst>
            </a:prstGeom>
            <a:grpFill/>
            <a:effectLst/>
          </p:spPr>
          <p:style>
            <a:lnRef idx="0">
              <a:schemeClr val="lt1">
                <a:hueOff val="0"/>
                <a:satOff val="0"/>
                <a:lumOff val="0"/>
                <a:alphaOff val="0"/>
              </a:schemeClr>
            </a:lnRef>
            <a:fillRef idx="3">
              <a:scrgbClr r="0" g="0" b="0"/>
            </a:fillRef>
            <a:effectRef idx="2">
              <a:scrgbClr r="0" g="0" b="0"/>
            </a:effectRef>
            <a:fontRef idx="minor">
              <a:schemeClr val="lt1"/>
            </a:fontRef>
          </p:style>
        </p:sp>
        <p:sp>
          <p:nvSpPr>
            <p:cNvPr id="9" name="Rounded Rectangle 4"/>
            <p:cNvSpPr/>
            <p:nvPr/>
          </p:nvSpPr>
          <p:spPr>
            <a:xfrm>
              <a:off x="120401" y="122410"/>
              <a:ext cx="7544298" cy="386997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457200" lvl="0" indent="-457200" defTabSz="1555750">
                <a:lnSpc>
                  <a:spcPct val="90000"/>
                </a:lnSpc>
                <a:spcAft>
                  <a:spcPct val="35000"/>
                </a:spcAft>
                <a:buClr>
                  <a:srgbClr val="0000FF"/>
                </a:buClr>
                <a:buFont typeface="Wingdings" charset="2"/>
                <a:buChar char="§"/>
              </a:pPr>
              <a:r>
                <a:rPr lang="en-US" sz="2800" dirty="0" smtClean="0">
                  <a:solidFill>
                    <a:schemeClr val="tx1"/>
                  </a:solidFill>
                  <a:latin typeface="Calibri"/>
                  <a:cs typeface="Calibri"/>
                </a:rPr>
                <a:t>The </a:t>
              </a:r>
              <a:r>
                <a:rPr lang="en-US" sz="2800" dirty="0">
                  <a:solidFill>
                    <a:schemeClr val="tx1"/>
                  </a:solidFill>
                  <a:latin typeface="Calibri"/>
                  <a:cs typeface="Calibri"/>
                </a:rPr>
                <a:t>point is to be as creative as possible during this </a:t>
              </a:r>
              <a:r>
                <a:rPr lang="en-US" sz="2800" dirty="0" smtClean="0">
                  <a:solidFill>
                    <a:schemeClr val="tx1"/>
                  </a:solidFill>
                  <a:latin typeface="Calibri"/>
                  <a:cs typeface="Calibri"/>
                </a:rPr>
                <a:t>step</a:t>
              </a:r>
            </a:p>
            <a:p>
              <a:pPr marL="457200" lvl="0" indent="-457200" defTabSz="1555750">
                <a:lnSpc>
                  <a:spcPct val="90000"/>
                </a:lnSpc>
                <a:spcAft>
                  <a:spcPct val="35000"/>
                </a:spcAft>
                <a:buClr>
                  <a:srgbClr val="0000FF"/>
                </a:buClr>
                <a:buFont typeface="Wingdings" charset="2"/>
                <a:buChar char="§"/>
              </a:pPr>
              <a:r>
                <a:rPr lang="en-US" sz="2800" dirty="0" smtClean="0">
                  <a:solidFill>
                    <a:schemeClr val="tx1"/>
                  </a:solidFill>
                  <a:latin typeface="Calibri"/>
                  <a:cs typeface="Calibri"/>
                </a:rPr>
                <a:t>Critical </a:t>
              </a:r>
              <a:r>
                <a:rPr lang="en-US" sz="2800" dirty="0">
                  <a:solidFill>
                    <a:schemeClr val="tx1"/>
                  </a:solidFill>
                  <a:latin typeface="Calibri"/>
                  <a:cs typeface="Calibri"/>
                </a:rPr>
                <a:t>analysis of the proposed ideas or opportunities comes later.</a:t>
              </a:r>
            </a:p>
          </p:txBody>
        </p:sp>
      </p:grpSp>
    </p:spTree>
    <p:extLst>
      <p:ext uri="{BB962C8B-B14F-4D97-AF65-F5344CB8AC3E}">
        <p14:creationId xmlns:p14="http://schemas.microsoft.com/office/powerpoint/2010/main" val="31219740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dvantage">
  <a:themeElements>
    <a:clrScheme name="Custom 1">
      <a:dk1>
        <a:sysClr val="windowText" lastClr="000000"/>
      </a:dk1>
      <a:lt1>
        <a:sysClr val="window" lastClr="FFFFFF"/>
      </a:lt1>
      <a:dk2>
        <a:srgbClr val="2B142D"/>
      </a:dk2>
      <a:lt2>
        <a:srgbClr val="0033CC"/>
      </a:lt2>
      <a:accent1>
        <a:srgbClr val="0000FF"/>
      </a:accent1>
      <a:accent2>
        <a:srgbClr val="0033FF"/>
      </a:accent2>
      <a:accent3>
        <a:srgbClr val="3366FF"/>
      </a:accent3>
      <a:accent4>
        <a:srgbClr val="6699FF"/>
      </a:accent4>
      <a:accent5>
        <a:srgbClr val="3366CC"/>
      </a:accent5>
      <a:accent6>
        <a:srgbClr val="0099FF"/>
      </a:accent6>
      <a:hlink>
        <a:srgbClr val="000099"/>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2B142D"/>
    </a:dk2>
    <a:lt2>
      <a:srgbClr val="0033CC"/>
    </a:lt2>
    <a:accent1>
      <a:srgbClr val="0000FF"/>
    </a:accent1>
    <a:accent2>
      <a:srgbClr val="0033FF"/>
    </a:accent2>
    <a:accent3>
      <a:srgbClr val="3366FF"/>
    </a:accent3>
    <a:accent4>
      <a:srgbClr val="6699FF"/>
    </a:accent4>
    <a:accent5>
      <a:srgbClr val="3366CC"/>
    </a:accent5>
    <a:accent6>
      <a:srgbClr val="0099FF"/>
    </a:accent6>
    <a:hlink>
      <a:srgbClr val="000099"/>
    </a:hlink>
    <a:folHlink>
      <a:srgbClr val="9775A7"/>
    </a:folHlink>
  </a:clrScheme>
</a:themeOverride>
</file>

<file path=docProps/app.xml><?xml version="1.0" encoding="utf-8"?>
<Properties xmlns="http://schemas.openxmlformats.org/officeDocument/2006/extended-properties" xmlns:vt="http://schemas.openxmlformats.org/officeDocument/2006/docPropsVTypes">
  <Template/>
  <TotalTime>67053</TotalTime>
  <Words>824</Words>
  <Application>Microsoft Macintosh PowerPoint</Application>
  <PresentationFormat>On-screen Show (4:3)</PresentationFormat>
  <Paragraphs>92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Advantage</vt:lpstr>
      <vt:lpstr>IW:LEARN TDA/SAP Training Course</vt:lpstr>
      <vt:lpstr>Section 5: Brainstorming Innovative Ideas, Opportunities and Solutions</vt:lpstr>
      <vt:lpstr>Where are we?</vt:lpstr>
      <vt:lpstr>In this Section you will learn about….</vt:lpstr>
      <vt:lpstr>What do we mean by innovation?</vt:lpstr>
      <vt:lpstr>What do we mean by innovation?</vt:lpstr>
      <vt:lpstr>What is brainstorming?</vt:lpstr>
      <vt:lpstr>Brainstorming Guidelines</vt:lpstr>
      <vt:lpstr>Process for brainstorming innovative ideas, opportunities and solutions….</vt:lpstr>
      <vt:lpstr>Prioritisation….</vt:lpstr>
      <vt:lpstr>Process for Brainstorming Ideas</vt:lpstr>
      <vt:lpstr>Step 1: Identification of innovative ideas and opportunities</vt:lpstr>
      <vt:lpstr>Step 2: Identifying Options or Alternatives</vt:lpstr>
      <vt:lpstr>Prioritisation….</vt:lpstr>
      <vt:lpstr>Step 2: Identifying Options or Alternatives</vt:lpstr>
      <vt:lpstr>Advice from the Field</vt:lpstr>
      <vt:lpstr>Group Exercise</vt:lpstr>
      <vt:lpstr>Brainstorming Guidelines</vt:lpstr>
      <vt:lpstr>Group Exercise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PLYMOUTH FOOD INITIATIVE WORKSHOP</dc:title>
  <dc:creator>Martin Bloxham</dc:creator>
  <cp:lastModifiedBy>Martin Bloxham</cp:lastModifiedBy>
  <cp:revision>299</cp:revision>
  <dcterms:created xsi:type="dcterms:W3CDTF">2010-04-21T10:35:43Z</dcterms:created>
  <dcterms:modified xsi:type="dcterms:W3CDTF">2012-08-24T16:20:31Z</dcterms:modified>
</cp:coreProperties>
</file>