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456" r:id="rId2"/>
    <p:sldId id="608" r:id="rId3"/>
    <p:sldId id="609" r:id="rId4"/>
    <p:sldId id="601" r:id="rId5"/>
    <p:sldId id="603" r:id="rId6"/>
    <p:sldId id="602" r:id="rId7"/>
    <p:sldId id="604" r:id="rId8"/>
    <p:sldId id="605" r:id="rId9"/>
    <p:sldId id="612" r:id="rId10"/>
    <p:sldId id="607" r:id="rId11"/>
    <p:sldId id="583" r:id="rId12"/>
    <p:sldId id="585" r:id="rId13"/>
    <p:sldId id="584" r:id="rId14"/>
    <p:sldId id="587" r:id="rId15"/>
    <p:sldId id="588" r:id="rId16"/>
    <p:sldId id="589" r:id="rId17"/>
    <p:sldId id="596" r:id="rId18"/>
    <p:sldId id="595" r:id="rId19"/>
    <p:sldId id="590" r:id="rId20"/>
    <p:sldId id="613" r:id="rId21"/>
    <p:sldId id="592" r:id="rId22"/>
    <p:sldId id="597" r:id="rId23"/>
    <p:sldId id="600" r:id="rId24"/>
    <p:sldId id="599" r:id="rId25"/>
    <p:sldId id="614" r:id="rId26"/>
    <p:sldId id="611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4B4BFA2-F74C-C241-80B4-2CF6C8FAA18E}">
          <p14:sldIdLst>
            <p14:sldId id="456"/>
            <p14:sldId id="608"/>
            <p14:sldId id="609"/>
            <p14:sldId id="601"/>
            <p14:sldId id="603"/>
            <p14:sldId id="602"/>
            <p14:sldId id="604"/>
            <p14:sldId id="605"/>
            <p14:sldId id="612"/>
            <p14:sldId id="607"/>
            <p14:sldId id="583"/>
            <p14:sldId id="585"/>
            <p14:sldId id="584"/>
            <p14:sldId id="587"/>
            <p14:sldId id="588"/>
            <p14:sldId id="589"/>
            <p14:sldId id="596"/>
            <p14:sldId id="595"/>
            <p14:sldId id="590"/>
            <p14:sldId id="613"/>
            <p14:sldId id="592"/>
            <p14:sldId id="597"/>
            <p14:sldId id="600"/>
            <p14:sldId id="599"/>
            <p14:sldId id="614"/>
            <p14:sldId id="61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Redstone" initials="PAR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D20000"/>
    <a:srgbClr val="66FF33"/>
    <a:srgbClr val="FF9900"/>
    <a:srgbClr val="336600"/>
    <a:srgbClr val="33CC66"/>
    <a:srgbClr val="339966"/>
    <a:srgbClr val="339933"/>
    <a:srgbClr val="339900"/>
    <a:srgbClr val="CC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9827" autoAdjust="0"/>
  </p:normalViewPr>
  <p:slideViewPr>
    <p:cSldViewPr snapToGrid="0"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39BB65-D2B4-0143-8579-14FE95A2F7A9}" type="doc">
      <dgm:prSet loTypeId="urn:microsoft.com/office/officeart/2005/8/layout/hierarchy4" loCatId="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AC525441-C377-5F40-B7B2-A75F0874CD0C}">
      <dgm:prSet custT="1"/>
      <dgm:spPr>
        <a:solidFill>
          <a:srgbClr val="0033CC"/>
        </a:solidFill>
      </dgm:spPr>
      <dgm:t>
        <a:bodyPr/>
        <a:lstStyle/>
        <a:p>
          <a:pPr rtl="0"/>
          <a:r>
            <a:rPr lang="en-US" sz="2400" dirty="0" smtClean="0">
              <a:latin typeface="Calibri"/>
              <a:cs typeface="Calibri"/>
            </a:rPr>
            <a:t>Toda </a:t>
          </a:r>
          <a:r>
            <a:rPr lang="en-US" sz="2400" dirty="0" err="1" smtClean="0">
              <a:latin typeface="Calibri"/>
              <a:cs typeface="Calibri"/>
            </a:rPr>
            <a:t>esta</a:t>
          </a:r>
          <a:r>
            <a:rPr lang="en-US" sz="2400" dirty="0" smtClean="0">
              <a:latin typeface="Calibri"/>
              <a:cs typeface="Calibri"/>
            </a:rPr>
            <a:t> </a:t>
          </a:r>
          <a:r>
            <a:rPr lang="en-US" sz="2400" dirty="0" err="1" smtClean="0">
              <a:latin typeface="Calibri"/>
              <a:cs typeface="Calibri"/>
            </a:rPr>
            <a:t>información</a:t>
          </a:r>
          <a:r>
            <a:rPr lang="en-US" sz="2400" dirty="0" smtClean="0">
              <a:latin typeface="Calibri"/>
              <a:cs typeface="Calibri"/>
            </a:rPr>
            <a:t> </a:t>
          </a:r>
          <a:r>
            <a:rPr lang="en-US" sz="2400" dirty="0" err="1" smtClean="0">
              <a:latin typeface="Calibri"/>
              <a:cs typeface="Calibri"/>
            </a:rPr>
            <a:t>ahora</a:t>
          </a:r>
          <a:r>
            <a:rPr lang="en-US" sz="2400" dirty="0" smtClean="0">
              <a:latin typeface="Calibri"/>
              <a:cs typeface="Calibri"/>
            </a:rPr>
            <a:t> </a:t>
          </a:r>
          <a:r>
            <a:rPr lang="en-US" sz="2400" dirty="0" err="1" smtClean="0">
              <a:latin typeface="Calibri"/>
              <a:cs typeface="Calibri"/>
            </a:rPr>
            <a:t>debe</a:t>
          </a:r>
          <a:r>
            <a:rPr lang="en-US" sz="2400" dirty="0" smtClean="0">
              <a:latin typeface="Calibri"/>
              <a:cs typeface="Calibri"/>
            </a:rPr>
            <a:t> </a:t>
          </a:r>
          <a:r>
            <a:rPr lang="en-US" sz="2400" dirty="0" err="1" smtClean="0">
              <a:latin typeface="Calibri"/>
              <a:cs typeface="Calibri"/>
            </a:rPr>
            <a:t>ser</a:t>
          </a:r>
          <a:r>
            <a:rPr lang="en-US" sz="2400" dirty="0" smtClean="0">
              <a:latin typeface="Calibri"/>
              <a:cs typeface="Calibri"/>
            </a:rPr>
            <a:t> </a:t>
          </a:r>
          <a:r>
            <a:rPr lang="en-US" sz="2400" dirty="0" err="1" smtClean="0">
              <a:latin typeface="Calibri"/>
              <a:cs typeface="Calibri"/>
            </a:rPr>
            <a:t>integrada</a:t>
          </a:r>
          <a:r>
            <a:rPr lang="en-US" sz="2400" dirty="0" smtClean="0">
              <a:latin typeface="Calibri"/>
              <a:cs typeface="Calibri"/>
            </a:rPr>
            <a:t> en un solo </a:t>
          </a:r>
          <a:r>
            <a:rPr lang="en-US" sz="2400" dirty="0" err="1" smtClean="0">
              <a:latin typeface="Calibri"/>
              <a:cs typeface="Calibri"/>
            </a:rPr>
            <a:t>documento</a:t>
          </a:r>
          <a:endParaRPr lang="en-US" sz="2400" dirty="0">
            <a:latin typeface="Calibri"/>
            <a:cs typeface="Calibri"/>
          </a:endParaRPr>
        </a:p>
      </dgm:t>
    </dgm:pt>
    <dgm:pt modelId="{A0DAFB0F-DD44-D448-9DF1-A83B508A55F4}" type="parTrans" cxnId="{EFE89961-67D1-9848-8BB3-A3925F0282F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28AE5CA9-8A93-3040-AA25-94B7C6F21E75}" type="sibTrans" cxnId="{EFE89961-67D1-9848-8BB3-A3925F0282F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E7AF93B-C264-C343-B45D-2DA3369D39D8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en-US" sz="2400" dirty="0" err="1" smtClean="0">
              <a:latin typeface="Calibri"/>
              <a:cs typeface="Calibri"/>
            </a:rPr>
            <a:t>Designación</a:t>
          </a:r>
          <a:r>
            <a:rPr lang="en-US" sz="2400" dirty="0" smtClean="0">
              <a:latin typeface="Calibri"/>
              <a:cs typeface="Calibri"/>
            </a:rPr>
            <a:t> de un </a:t>
          </a:r>
          <a:r>
            <a:rPr lang="en-US" sz="2400" dirty="0" err="1" smtClean="0">
              <a:latin typeface="Calibri"/>
              <a:cs typeface="Calibri"/>
            </a:rPr>
            <a:t>consultor</a:t>
          </a:r>
          <a:r>
            <a:rPr lang="en-US" sz="2400" dirty="0" smtClean="0">
              <a:latin typeface="Calibri"/>
              <a:cs typeface="Calibri"/>
            </a:rPr>
            <a:t>, </a:t>
          </a:r>
          <a:r>
            <a:rPr lang="en-US" sz="2400" dirty="0" err="1" smtClean="0">
              <a:latin typeface="Calibri"/>
              <a:cs typeface="Calibri"/>
            </a:rPr>
            <a:t>especialista</a:t>
          </a:r>
          <a:r>
            <a:rPr lang="en-US" sz="2400" dirty="0" smtClean="0">
              <a:latin typeface="Calibri"/>
              <a:cs typeface="Calibri"/>
            </a:rPr>
            <a:t>, </a:t>
          </a:r>
          <a:r>
            <a:rPr lang="en-US" sz="2400" dirty="0" err="1" smtClean="0">
              <a:latin typeface="Calibri"/>
              <a:cs typeface="Calibri"/>
            </a:rPr>
            <a:t>académico</a:t>
          </a:r>
          <a:r>
            <a:rPr lang="en-US" sz="2400" dirty="0" smtClean="0">
              <a:latin typeface="Calibri"/>
              <a:cs typeface="Calibri"/>
            </a:rPr>
            <a:t> o </a:t>
          </a:r>
          <a:r>
            <a:rPr lang="en-US" sz="2400" dirty="0" err="1" smtClean="0">
              <a:latin typeface="Calibri"/>
              <a:cs typeface="Calibri"/>
            </a:rPr>
            <a:t>una</a:t>
          </a:r>
          <a:r>
            <a:rPr lang="en-US" sz="2400" dirty="0" smtClean="0">
              <a:latin typeface="Calibri"/>
              <a:cs typeface="Calibri"/>
            </a:rPr>
            <a:t> </a:t>
          </a:r>
          <a:r>
            <a:rPr lang="en-US" sz="2400" dirty="0" err="1" smtClean="0">
              <a:latin typeface="Calibri"/>
              <a:cs typeface="Calibri"/>
            </a:rPr>
            <a:t>consultoría</a:t>
          </a:r>
          <a:r>
            <a:rPr lang="en-US" sz="2400" dirty="0" smtClean="0">
              <a:latin typeface="Calibri"/>
              <a:cs typeface="Calibri"/>
            </a:rPr>
            <a:t> </a:t>
          </a:r>
          <a:r>
            <a:rPr lang="en-US" sz="2400" dirty="0" err="1" smtClean="0">
              <a:latin typeface="Calibri"/>
              <a:cs typeface="Calibri"/>
            </a:rPr>
            <a:t>para</a:t>
          </a:r>
          <a:r>
            <a:rPr lang="en-US" sz="2400" dirty="0" smtClean="0">
              <a:latin typeface="Calibri"/>
              <a:cs typeface="Calibri"/>
            </a:rPr>
            <a:t> </a:t>
          </a:r>
          <a:r>
            <a:rPr lang="en-US" sz="2400" dirty="0" err="1" smtClean="0">
              <a:latin typeface="Calibri"/>
              <a:cs typeface="Calibri"/>
            </a:rPr>
            <a:t>actuar</a:t>
          </a:r>
          <a:r>
            <a:rPr lang="en-US" sz="2400" dirty="0" smtClean="0">
              <a:latin typeface="Calibri"/>
              <a:cs typeface="Calibri"/>
            </a:rPr>
            <a:t> </a:t>
          </a:r>
          <a:r>
            <a:rPr lang="en-US" sz="2400" dirty="0" err="1" smtClean="0">
              <a:latin typeface="Calibri"/>
              <a:cs typeface="Calibri"/>
            </a:rPr>
            <a:t>como</a:t>
          </a:r>
          <a:r>
            <a:rPr lang="en-US" sz="2400" dirty="0" smtClean="0">
              <a:latin typeface="Calibri"/>
              <a:cs typeface="Calibri"/>
            </a:rPr>
            <a:t> </a:t>
          </a:r>
          <a:r>
            <a:rPr lang="en-US" sz="2400" dirty="0" err="1" smtClean="0">
              <a:latin typeface="Calibri"/>
              <a:cs typeface="Calibri"/>
            </a:rPr>
            <a:t>único</a:t>
          </a:r>
          <a:r>
            <a:rPr lang="en-US" sz="2400" dirty="0" smtClean="0">
              <a:latin typeface="Calibri"/>
              <a:cs typeface="Calibri"/>
            </a:rPr>
            <a:t> </a:t>
          </a:r>
          <a:r>
            <a:rPr lang="en-US" sz="2400" dirty="0" err="1" smtClean="0">
              <a:latin typeface="Calibri"/>
              <a:cs typeface="Calibri"/>
            </a:rPr>
            <a:t>autor</a:t>
          </a:r>
          <a:r>
            <a:rPr lang="en-US" sz="2400" dirty="0" smtClean="0">
              <a:latin typeface="Calibri"/>
              <a:cs typeface="Calibri"/>
            </a:rPr>
            <a:t> </a:t>
          </a:r>
          <a:r>
            <a:rPr lang="en-US" sz="2400" dirty="0" err="1" smtClean="0">
              <a:latin typeface="Calibri"/>
              <a:cs typeface="Calibri"/>
            </a:rPr>
            <a:t>subordinado</a:t>
          </a:r>
          <a:r>
            <a:rPr lang="en-US" sz="2400" dirty="0" smtClean="0">
              <a:latin typeface="Calibri"/>
              <a:cs typeface="Calibri"/>
            </a:rPr>
            <a:t> al </a:t>
          </a:r>
          <a:r>
            <a:rPr lang="en-US" sz="2400" dirty="0" err="1" smtClean="0">
              <a:latin typeface="Calibri"/>
              <a:cs typeface="Calibri"/>
            </a:rPr>
            <a:t>gerente</a:t>
          </a:r>
          <a:r>
            <a:rPr lang="en-US" sz="2400" dirty="0" smtClean="0">
              <a:latin typeface="Calibri"/>
              <a:cs typeface="Calibri"/>
            </a:rPr>
            <a:t> del </a:t>
          </a:r>
          <a:r>
            <a:rPr lang="en-US" sz="2400" dirty="0" err="1" smtClean="0">
              <a:latin typeface="Calibri"/>
              <a:cs typeface="Calibri"/>
            </a:rPr>
            <a:t>proyecto</a:t>
          </a:r>
          <a:r>
            <a:rPr lang="en-US" sz="2400" dirty="0" smtClean="0">
              <a:latin typeface="Calibri"/>
              <a:cs typeface="Calibri"/>
            </a:rPr>
            <a:t> (p. </a:t>
          </a:r>
          <a:r>
            <a:rPr lang="en-US" sz="2400" dirty="0" err="1" smtClean="0">
              <a:latin typeface="Calibri"/>
              <a:cs typeface="Calibri"/>
            </a:rPr>
            <a:t>ej</a:t>
          </a:r>
          <a:r>
            <a:rPr lang="en-US" sz="2400" dirty="0" smtClean="0">
              <a:latin typeface="Calibri"/>
              <a:cs typeface="Calibri"/>
            </a:rPr>
            <a:t>. PAE </a:t>
          </a:r>
          <a:r>
            <a:rPr lang="en-US" sz="2400" dirty="0" err="1" smtClean="0">
              <a:latin typeface="Calibri"/>
              <a:cs typeface="Calibri"/>
            </a:rPr>
            <a:t>Lago</a:t>
          </a:r>
          <a:r>
            <a:rPr lang="en-US" sz="2400" dirty="0" smtClean="0">
              <a:latin typeface="Calibri"/>
              <a:cs typeface="Calibri"/>
            </a:rPr>
            <a:t> Chad, PAE </a:t>
          </a:r>
          <a:r>
            <a:rPr lang="en-US" sz="2400" dirty="0" err="1" smtClean="0">
              <a:latin typeface="Calibri"/>
              <a:cs typeface="Calibri"/>
            </a:rPr>
            <a:t>Acuífero</a:t>
          </a:r>
          <a:r>
            <a:rPr lang="en-US" sz="2400" dirty="0" smtClean="0">
              <a:latin typeface="Calibri"/>
              <a:cs typeface="Calibri"/>
            </a:rPr>
            <a:t> de Nubia).</a:t>
          </a:r>
          <a:endParaRPr lang="en-US" sz="2400" dirty="0">
            <a:latin typeface="Calibri"/>
            <a:cs typeface="Calibri"/>
          </a:endParaRPr>
        </a:p>
      </dgm:t>
    </dgm:pt>
    <dgm:pt modelId="{A58DE954-929E-C444-BD83-BE4468053BC6}" type="parTrans" cxnId="{D4E97B16-665F-0849-9A00-96B1FEB6130E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0E9801E-E290-E846-B042-1D508E74F64C}" type="sibTrans" cxnId="{D4E97B16-665F-0849-9A00-96B1FEB6130E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FDD3D8CD-F957-5542-A585-6C871CFDC7C9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pPr rtl="0"/>
          <a:r>
            <a:rPr lang="en-US" sz="2400" i="0" u="none" dirty="0" err="1" smtClean="0">
              <a:latin typeface="Calibri"/>
              <a:cs typeface="Calibri"/>
            </a:rPr>
            <a:t>Designación</a:t>
          </a:r>
          <a:r>
            <a:rPr lang="en-US" sz="2400" i="0" u="none" dirty="0" smtClean="0">
              <a:latin typeface="Calibri"/>
              <a:cs typeface="Calibri"/>
            </a:rPr>
            <a:t> de </a:t>
          </a:r>
          <a:r>
            <a:rPr lang="en-US" sz="2400" i="0" u="none" dirty="0" err="1" smtClean="0">
              <a:latin typeface="Calibri"/>
              <a:cs typeface="Calibri"/>
            </a:rPr>
            <a:t>miembros</a:t>
          </a:r>
          <a:r>
            <a:rPr lang="en-US" sz="2400" i="0" u="none" dirty="0" smtClean="0">
              <a:latin typeface="Calibri"/>
              <a:cs typeface="Calibri"/>
            </a:rPr>
            <a:t> </a:t>
          </a:r>
          <a:r>
            <a:rPr lang="en-US" sz="2400" i="0" u="none" dirty="0" err="1" smtClean="0">
              <a:latin typeface="Calibri"/>
              <a:cs typeface="Calibri"/>
            </a:rPr>
            <a:t>principales</a:t>
          </a:r>
          <a:r>
            <a:rPr lang="en-US" sz="2400" i="0" u="none" dirty="0" smtClean="0">
              <a:latin typeface="Calibri"/>
              <a:cs typeface="Calibri"/>
            </a:rPr>
            <a:t> del </a:t>
          </a:r>
          <a:r>
            <a:rPr lang="en-US" sz="2400" i="0" u="none" dirty="0" err="1" smtClean="0">
              <a:latin typeface="Calibri"/>
              <a:cs typeface="Calibri"/>
            </a:rPr>
            <a:t>equipo</a:t>
          </a:r>
          <a:r>
            <a:rPr lang="en-US" sz="2400" i="0" u="none" dirty="0" smtClean="0">
              <a:latin typeface="Calibri"/>
              <a:cs typeface="Calibri"/>
            </a:rPr>
            <a:t> de </a:t>
          </a:r>
          <a:r>
            <a:rPr lang="en-US" sz="2400" i="0" u="none" dirty="0" err="1" smtClean="0">
              <a:latin typeface="Calibri"/>
              <a:cs typeface="Calibri"/>
            </a:rPr>
            <a:t>desarrollo</a:t>
          </a:r>
          <a:r>
            <a:rPr lang="en-US" sz="2400" i="0" u="none" dirty="0" smtClean="0">
              <a:latin typeface="Calibri"/>
              <a:cs typeface="Calibri"/>
            </a:rPr>
            <a:t> del PAE </a:t>
          </a:r>
          <a:r>
            <a:rPr lang="en-US" sz="2400" i="0" u="none" dirty="0" err="1" smtClean="0">
              <a:latin typeface="Calibri"/>
              <a:cs typeface="Calibri"/>
            </a:rPr>
            <a:t>para</a:t>
          </a:r>
          <a:r>
            <a:rPr lang="en-US" sz="2400" i="0" u="none" dirty="0" smtClean="0">
              <a:latin typeface="Calibri"/>
              <a:cs typeface="Calibri"/>
            </a:rPr>
            <a:t> </a:t>
          </a:r>
          <a:r>
            <a:rPr lang="en-US" sz="2400" i="0" u="none" dirty="0" err="1" smtClean="0">
              <a:latin typeface="Calibri"/>
              <a:cs typeface="Calibri"/>
            </a:rPr>
            <a:t>elaborar</a:t>
          </a:r>
          <a:r>
            <a:rPr lang="en-US" sz="2400" i="0" u="none" dirty="0" smtClean="0">
              <a:latin typeface="Calibri"/>
              <a:cs typeface="Calibri"/>
            </a:rPr>
            <a:t> </a:t>
          </a:r>
          <a:r>
            <a:rPr lang="en-US" sz="2400" i="0" u="none" dirty="0" err="1" smtClean="0">
              <a:latin typeface="Calibri"/>
              <a:cs typeface="Calibri"/>
            </a:rPr>
            <a:t>capítulos</a:t>
          </a:r>
          <a:r>
            <a:rPr lang="en-US" sz="2400" i="0" u="none" dirty="0" smtClean="0">
              <a:latin typeface="Calibri"/>
              <a:cs typeface="Calibri"/>
            </a:rPr>
            <a:t> </a:t>
          </a:r>
          <a:r>
            <a:rPr lang="en-US" sz="2400" i="0" u="none" dirty="0" err="1" smtClean="0">
              <a:latin typeface="Calibri"/>
              <a:cs typeface="Calibri"/>
            </a:rPr>
            <a:t>individuales</a:t>
          </a:r>
          <a:r>
            <a:rPr lang="en-US" sz="2400" i="0" u="none" dirty="0" smtClean="0">
              <a:latin typeface="Calibri"/>
              <a:cs typeface="Calibri"/>
            </a:rPr>
            <a:t> del PAE con un </a:t>
          </a:r>
          <a:r>
            <a:rPr lang="en-US" sz="2400" i="0" u="none" dirty="0" err="1" smtClean="0">
              <a:latin typeface="Calibri"/>
              <a:cs typeface="Calibri"/>
            </a:rPr>
            <a:t>gerente</a:t>
          </a:r>
          <a:r>
            <a:rPr lang="en-US" sz="2400" i="0" u="none" dirty="0" smtClean="0">
              <a:latin typeface="Calibri"/>
              <a:cs typeface="Calibri"/>
            </a:rPr>
            <a:t> </a:t>
          </a:r>
          <a:r>
            <a:rPr lang="en-US" sz="2400" i="0" u="none" dirty="0" err="1" smtClean="0">
              <a:latin typeface="Calibri"/>
              <a:cs typeface="Calibri"/>
            </a:rPr>
            <a:t>designado</a:t>
          </a:r>
          <a:r>
            <a:rPr lang="en-US" sz="2400" i="0" u="none" dirty="0" smtClean="0">
              <a:latin typeface="Calibri"/>
              <a:cs typeface="Calibri"/>
            </a:rPr>
            <a:t> </a:t>
          </a:r>
          <a:r>
            <a:rPr lang="en-US" sz="2400" i="0" u="none" dirty="0" err="1" smtClean="0">
              <a:latin typeface="Calibri"/>
              <a:cs typeface="Calibri"/>
            </a:rPr>
            <a:t>que</a:t>
          </a:r>
          <a:r>
            <a:rPr lang="en-US" sz="2400" i="0" u="none" dirty="0" smtClean="0">
              <a:latin typeface="Calibri"/>
              <a:cs typeface="Calibri"/>
            </a:rPr>
            <a:t> </a:t>
          </a:r>
          <a:r>
            <a:rPr lang="en-US" sz="2400" i="0" u="none" dirty="0" err="1" smtClean="0">
              <a:latin typeface="Calibri"/>
              <a:cs typeface="Calibri"/>
            </a:rPr>
            <a:t>actúe</a:t>
          </a:r>
          <a:r>
            <a:rPr lang="en-US" sz="2400" i="0" u="none" dirty="0" smtClean="0">
              <a:latin typeface="Calibri"/>
              <a:cs typeface="Calibri"/>
            </a:rPr>
            <a:t> </a:t>
          </a:r>
          <a:r>
            <a:rPr lang="en-US" sz="2400" i="0" u="none" dirty="0" err="1" smtClean="0">
              <a:latin typeface="Calibri"/>
              <a:cs typeface="Calibri"/>
            </a:rPr>
            <a:t>como</a:t>
          </a:r>
          <a:r>
            <a:rPr lang="en-US" sz="2400" i="0" u="none" dirty="0" smtClean="0">
              <a:latin typeface="Calibri"/>
              <a:cs typeface="Calibri"/>
            </a:rPr>
            <a:t> un </a:t>
          </a:r>
          <a:r>
            <a:rPr lang="en-US" sz="2400" i="0" u="none" dirty="0" err="1" smtClean="0">
              <a:latin typeface="Calibri"/>
              <a:cs typeface="Calibri"/>
            </a:rPr>
            <a:t>punto</a:t>
          </a:r>
          <a:r>
            <a:rPr lang="en-US" sz="2400" i="0" u="none" dirty="0" smtClean="0">
              <a:latin typeface="Calibri"/>
              <a:cs typeface="Calibri"/>
            </a:rPr>
            <a:t> focal, </a:t>
          </a:r>
          <a:r>
            <a:rPr lang="en-US" sz="2400" i="0" u="none" dirty="0" err="1" smtClean="0">
              <a:latin typeface="Calibri"/>
              <a:cs typeface="Calibri"/>
            </a:rPr>
            <a:t>subordinado</a:t>
          </a:r>
          <a:r>
            <a:rPr lang="en-US" sz="2400" i="0" u="none" dirty="0" smtClean="0">
              <a:latin typeface="Calibri"/>
              <a:cs typeface="Calibri"/>
            </a:rPr>
            <a:t> al </a:t>
          </a:r>
          <a:r>
            <a:rPr lang="en-US" sz="2400" i="0" u="none" dirty="0" err="1" smtClean="0">
              <a:latin typeface="Calibri"/>
              <a:cs typeface="Calibri"/>
            </a:rPr>
            <a:t>gerente</a:t>
          </a:r>
          <a:r>
            <a:rPr lang="en-US" sz="2400" i="0" u="none" dirty="0" smtClean="0">
              <a:latin typeface="Calibri"/>
              <a:cs typeface="Calibri"/>
            </a:rPr>
            <a:t> del </a:t>
          </a:r>
          <a:r>
            <a:rPr lang="en-US" sz="2400" i="0" u="none" dirty="0" err="1" smtClean="0">
              <a:latin typeface="Calibri"/>
              <a:cs typeface="Calibri"/>
            </a:rPr>
            <a:t>proyecto</a:t>
          </a:r>
          <a:r>
            <a:rPr lang="en-US" sz="2400" i="0" u="none" dirty="0" smtClean="0">
              <a:latin typeface="Calibri"/>
              <a:cs typeface="Calibri"/>
            </a:rPr>
            <a:t> (p. </a:t>
          </a:r>
          <a:r>
            <a:rPr lang="en-US" sz="2400" i="0" u="none" dirty="0" err="1" smtClean="0">
              <a:latin typeface="Calibri"/>
              <a:cs typeface="Calibri"/>
            </a:rPr>
            <a:t>ej</a:t>
          </a:r>
          <a:r>
            <a:rPr lang="en-US" sz="2400" i="0" u="none" dirty="0" smtClean="0">
              <a:latin typeface="Calibri"/>
              <a:cs typeface="Calibri"/>
            </a:rPr>
            <a:t>. PAE Mar Negro, PAE Cuenca del </a:t>
          </a:r>
          <a:r>
            <a:rPr lang="en-US" sz="2400" i="0" u="none" dirty="0" err="1" smtClean="0">
              <a:latin typeface="Calibri"/>
              <a:cs typeface="Calibri"/>
            </a:rPr>
            <a:t>río</a:t>
          </a:r>
          <a:r>
            <a:rPr lang="en-US" sz="2400" i="0" u="none" dirty="0" smtClean="0">
              <a:latin typeface="Calibri"/>
              <a:cs typeface="Calibri"/>
            </a:rPr>
            <a:t> Dnieper, ADT Río de la Plata .</a:t>
          </a:r>
          <a:endParaRPr lang="en-US" sz="2400" i="0" u="none" dirty="0">
            <a:latin typeface="Calibri"/>
            <a:cs typeface="Calibri"/>
          </a:endParaRPr>
        </a:p>
      </dgm:t>
    </dgm:pt>
    <dgm:pt modelId="{4D07702A-DCB5-0344-BCDF-B5490A603E03}" type="parTrans" cxnId="{1198EE77-6D2A-854F-BE8B-8D8829EECB4D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ED83247A-D532-F64A-9103-00C41F64DDAD}" type="sibTrans" cxnId="{1198EE77-6D2A-854F-BE8B-8D8829EECB4D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5DE56F92-E3B9-F848-9C2B-A74FAB9A934A}" type="pres">
      <dgm:prSet presAssocID="{7239BB65-D2B4-0143-8579-14FE95A2F7A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68A3B5-1B5A-4140-9A0D-82AFFB131573}" type="pres">
      <dgm:prSet presAssocID="{AC525441-C377-5F40-B7B2-A75F0874CD0C}" presName="vertOne" presStyleCnt="0"/>
      <dgm:spPr/>
    </dgm:pt>
    <dgm:pt modelId="{94354B2B-29E6-C94F-9967-7665FD88C9C5}" type="pres">
      <dgm:prSet presAssocID="{AC525441-C377-5F40-B7B2-A75F0874CD0C}" presName="txOne" presStyleLbl="node0" presStyleIdx="0" presStyleCnt="1" custScaleY="286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C8460-3B29-0045-A7D1-B4FE59B9F29D}" type="pres">
      <dgm:prSet presAssocID="{AC525441-C377-5F40-B7B2-A75F0874CD0C}" presName="parTransOne" presStyleCnt="0"/>
      <dgm:spPr/>
    </dgm:pt>
    <dgm:pt modelId="{1A2DE858-A332-2B42-AA73-7DF50D48F482}" type="pres">
      <dgm:prSet presAssocID="{AC525441-C377-5F40-B7B2-A75F0874CD0C}" presName="horzOne" presStyleCnt="0"/>
      <dgm:spPr/>
    </dgm:pt>
    <dgm:pt modelId="{94FC5DAB-F559-DE49-9E8D-AB9316F5E3F4}" type="pres">
      <dgm:prSet presAssocID="{CE7AF93B-C264-C343-B45D-2DA3369D39D8}" presName="vertTwo" presStyleCnt="0"/>
      <dgm:spPr/>
    </dgm:pt>
    <dgm:pt modelId="{644062BF-A3DD-F043-9018-53FB75E9254C}" type="pres">
      <dgm:prSet presAssocID="{CE7AF93B-C264-C343-B45D-2DA3369D39D8}" presName="txTwo" presStyleLbl="node2" presStyleIdx="0" presStyleCnt="2" custScaleX="96042" custScaleY="150824" custLinFactNeighborX="2170" custLinFactNeighborY="226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439CDA-071C-A843-8164-2AEA58F826F2}" type="pres">
      <dgm:prSet presAssocID="{CE7AF93B-C264-C343-B45D-2DA3369D39D8}" presName="horzTwo" presStyleCnt="0"/>
      <dgm:spPr/>
    </dgm:pt>
    <dgm:pt modelId="{A5B14B0D-A18F-9846-B76C-50BD33470B7F}" type="pres">
      <dgm:prSet presAssocID="{C0E9801E-E290-E846-B042-1D508E74F64C}" presName="sibSpaceTwo" presStyleCnt="0"/>
      <dgm:spPr/>
    </dgm:pt>
    <dgm:pt modelId="{9D615937-CBAF-1242-B47A-A6FF69C57EBF}" type="pres">
      <dgm:prSet presAssocID="{FDD3D8CD-F957-5542-A585-6C871CFDC7C9}" presName="vertTwo" presStyleCnt="0"/>
      <dgm:spPr/>
    </dgm:pt>
    <dgm:pt modelId="{564F9D56-E85A-EF43-A9BF-F248FB18894D}" type="pres">
      <dgm:prSet presAssocID="{FDD3D8CD-F957-5542-A585-6C871CFDC7C9}" presName="txTwo" presStyleLbl="node2" presStyleIdx="1" presStyleCnt="2" custScaleY="1613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9FC75C-6754-E045-96FF-47E57E90872D}" type="pres">
      <dgm:prSet presAssocID="{FDD3D8CD-F957-5542-A585-6C871CFDC7C9}" presName="horzTwo" presStyleCnt="0"/>
      <dgm:spPr/>
    </dgm:pt>
  </dgm:ptLst>
  <dgm:cxnLst>
    <dgm:cxn modelId="{D4E97B16-665F-0849-9A00-96B1FEB6130E}" srcId="{AC525441-C377-5F40-B7B2-A75F0874CD0C}" destId="{CE7AF93B-C264-C343-B45D-2DA3369D39D8}" srcOrd="0" destOrd="0" parTransId="{A58DE954-929E-C444-BD83-BE4468053BC6}" sibTransId="{C0E9801E-E290-E846-B042-1D508E74F64C}"/>
    <dgm:cxn modelId="{85C3D8FC-E99C-5443-AC08-88818057DE5F}" type="presOf" srcId="{AC525441-C377-5F40-B7B2-A75F0874CD0C}" destId="{94354B2B-29E6-C94F-9967-7665FD88C9C5}" srcOrd="0" destOrd="0" presId="urn:microsoft.com/office/officeart/2005/8/layout/hierarchy4"/>
    <dgm:cxn modelId="{23A2F630-B4A2-AE47-BEF2-F1A477C1339E}" type="presOf" srcId="{CE7AF93B-C264-C343-B45D-2DA3369D39D8}" destId="{644062BF-A3DD-F043-9018-53FB75E9254C}" srcOrd="0" destOrd="0" presId="urn:microsoft.com/office/officeart/2005/8/layout/hierarchy4"/>
    <dgm:cxn modelId="{EFE89961-67D1-9848-8BB3-A3925F0282F3}" srcId="{7239BB65-D2B4-0143-8579-14FE95A2F7A9}" destId="{AC525441-C377-5F40-B7B2-A75F0874CD0C}" srcOrd="0" destOrd="0" parTransId="{A0DAFB0F-DD44-D448-9DF1-A83B508A55F4}" sibTransId="{28AE5CA9-8A93-3040-AA25-94B7C6F21E75}"/>
    <dgm:cxn modelId="{F8F189CD-4354-1641-B378-DE0847AC4550}" type="presOf" srcId="{7239BB65-D2B4-0143-8579-14FE95A2F7A9}" destId="{5DE56F92-E3B9-F848-9C2B-A74FAB9A934A}" srcOrd="0" destOrd="0" presId="urn:microsoft.com/office/officeart/2005/8/layout/hierarchy4"/>
    <dgm:cxn modelId="{1198EE77-6D2A-854F-BE8B-8D8829EECB4D}" srcId="{AC525441-C377-5F40-B7B2-A75F0874CD0C}" destId="{FDD3D8CD-F957-5542-A585-6C871CFDC7C9}" srcOrd="1" destOrd="0" parTransId="{4D07702A-DCB5-0344-BCDF-B5490A603E03}" sibTransId="{ED83247A-D532-F64A-9103-00C41F64DDAD}"/>
    <dgm:cxn modelId="{82C19E90-90BF-8B4E-BB4A-12B209F3F731}" type="presOf" srcId="{FDD3D8CD-F957-5542-A585-6C871CFDC7C9}" destId="{564F9D56-E85A-EF43-A9BF-F248FB18894D}" srcOrd="0" destOrd="0" presId="urn:microsoft.com/office/officeart/2005/8/layout/hierarchy4"/>
    <dgm:cxn modelId="{086E826C-6810-B541-99BA-3814823066F3}" type="presParOf" srcId="{5DE56F92-E3B9-F848-9C2B-A74FAB9A934A}" destId="{5668A3B5-1B5A-4140-9A0D-82AFFB131573}" srcOrd="0" destOrd="0" presId="urn:microsoft.com/office/officeart/2005/8/layout/hierarchy4"/>
    <dgm:cxn modelId="{9AEC37AA-C0F3-AE4A-9A11-221022FEF5ED}" type="presParOf" srcId="{5668A3B5-1B5A-4140-9A0D-82AFFB131573}" destId="{94354B2B-29E6-C94F-9967-7665FD88C9C5}" srcOrd="0" destOrd="0" presId="urn:microsoft.com/office/officeart/2005/8/layout/hierarchy4"/>
    <dgm:cxn modelId="{733774B5-ED15-D24A-A977-E68A772B72E2}" type="presParOf" srcId="{5668A3B5-1B5A-4140-9A0D-82AFFB131573}" destId="{225C8460-3B29-0045-A7D1-B4FE59B9F29D}" srcOrd="1" destOrd="0" presId="urn:microsoft.com/office/officeart/2005/8/layout/hierarchy4"/>
    <dgm:cxn modelId="{702BD965-277E-2D44-A0B2-774A2690FEF7}" type="presParOf" srcId="{5668A3B5-1B5A-4140-9A0D-82AFFB131573}" destId="{1A2DE858-A332-2B42-AA73-7DF50D48F482}" srcOrd="2" destOrd="0" presId="urn:microsoft.com/office/officeart/2005/8/layout/hierarchy4"/>
    <dgm:cxn modelId="{C384E264-451A-5B46-9C45-913DBB36E49E}" type="presParOf" srcId="{1A2DE858-A332-2B42-AA73-7DF50D48F482}" destId="{94FC5DAB-F559-DE49-9E8D-AB9316F5E3F4}" srcOrd="0" destOrd="0" presId="urn:microsoft.com/office/officeart/2005/8/layout/hierarchy4"/>
    <dgm:cxn modelId="{0E1C7065-E69A-DB4C-908B-263E0511D7D5}" type="presParOf" srcId="{94FC5DAB-F559-DE49-9E8D-AB9316F5E3F4}" destId="{644062BF-A3DD-F043-9018-53FB75E9254C}" srcOrd="0" destOrd="0" presId="urn:microsoft.com/office/officeart/2005/8/layout/hierarchy4"/>
    <dgm:cxn modelId="{2048BC1C-E4D7-D243-B08F-0B152CB05FA4}" type="presParOf" srcId="{94FC5DAB-F559-DE49-9E8D-AB9316F5E3F4}" destId="{10439CDA-071C-A843-8164-2AEA58F826F2}" srcOrd="1" destOrd="0" presId="urn:microsoft.com/office/officeart/2005/8/layout/hierarchy4"/>
    <dgm:cxn modelId="{903FA11F-FF3B-D944-992D-F002109C2145}" type="presParOf" srcId="{1A2DE858-A332-2B42-AA73-7DF50D48F482}" destId="{A5B14B0D-A18F-9846-B76C-50BD33470B7F}" srcOrd="1" destOrd="0" presId="urn:microsoft.com/office/officeart/2005/8/layout/hierarchy4"/>
    <dgm:cxn modelId="{7040FCD1-4F6D-DE48-BFF4-FD96D109E412}" type="presParOf" srcId="{1A2DE858-A332-2B42-AA73-7DF50D48F482}" destId="{9D615937-CBAF-1242-B47A-A6FF69C57EBF}" srcOrd="2" destOrd="0" presId="urn:microsoft.com/office/officeart/2005/8/layout/hierarchy4"/>
    <dgm:cxn modelId="{11F2BA0F-493E-624E-98CC-9DEDF4894D42}" type="presParOf" srcId="{9D615937-CBAF-1242-B47A-A6FF69C57EBF}" destId="{564F9D56-E85A-EF43-A9BF-F248FB18894D}" srcOrd="0" destOrd="0" presId="urn:microsoft.com/office/officeart/2005/8/layout/hierarchy4"/>
    <dgm:cxn modelId="{73905B39-CFF9-E24E-8B90-995AE4B3633A}" type="presParOf" srcId="{9D615937-CBAF-1242-B47A-A6FF69C57EBF}" destId="{E89FC75C-6754-E045-96FF-47E57E90872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DD7AAB-00A8-324B-AF6E-DA60B3FC6F48}" type="doc">
      <dgm:prSet loTypeId="urn:microsoft.com/office/officeart/2008/layout/LinedList" loCatId="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9458C3B-E9CE-0E43-8D25-C56B18384DD2}">
      <dgm:prSet phldrT="[Text]"/>
      <dgm:spPr/>
      <dgm:t>
        <a:bodyPr/>
        <a:lstStyle/>
        <a:p>
          <a:r>
            <a:rPr lang="en-US" dirty="0" err="1" smtClean="0">
              <a:latin typeface="Calibri"/>
              <a:cs typeface="Calibri"/>
            </a:rPr>
            <a:t>Resumen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ejecutivo</a:t>
          </a:r>
          <a:endParaRPr lang="en-US" dirty="0">
            <a:latin typeface="Calibri"/>
            <a:cs typeface="Calibri"/>
          </a:endParaRPr>
        </a:p>
      </dgm:t>
    </dgm:pt>
    <dgm:pt modelId="{326D1123-FA11-964F-B434-32100DCCA054}" type="parTrans" cxnId="{3597FDA4-C8BE-BC42-9F0B-C1ECB4894A7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D60D6658-F0A1-5C4F-A662-3BF2F81C244A}" type="sibTrans" cxnId="{3597FDA4-C8BE-BC42-9F0B-C1ECB4894A7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39AE5525-9CD9-AB46-8247-B0C8832ED2F3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>
              <a:latin typeface="Calibri"/>
              <a:cs typeface="Calibri"/>
            </a:rPr>
            <a:t>El </a:t>
          </a:r>
          <a:r>
            <a:rPr lang="en-US" dirty="0" err="1" smtClean="0">
              <a:latin typeface="Calibri"/>
              <a:cs typeface="Calibri"/>
            </a:rPr>
            <a:t>responsable</a:t>
          </a:r>
          <a:r>
            <a:rPr lang="en-US" dirty="0" smtClean="0">
              <a:latin typeface="Calibri"/>
              <a:cs typeface="Calibri"/>
            </a:rPr>
            <a:t> de </a:t>
          </a:r>
          <a:r>
            <a:rPr lang="en-US" dirty="0" err="1" smtClean="0">
              <a:latin typeface="Calibri"/>
              <a:cs typeface="Calibri"/>
            </a:rPr>
            <a:t>las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decisiones</a:t>
          </a:r>
          <a:r>
            <a:rPr lang="en-US" dirty="0" smtClean="0">
              <a:latin typeface="Calibri"/>
              <a:cs typeface="Calibri"/>
            </a:rPr>
            <a:t> no </a:t>
          </a:r>
          <a:r>
            <a:rPr lang="en-US" dirty="0" err="1" smtClean="0">
              <a:latin typeface="Calibri"/>
              <a:cs typeface="Calibri"/>
            </a:rPr>
            <a:t>leerá</a:t>
          </a:r>
          <a:r>
            <a:rPr lang="en-US" dirty="0" smtClean="0">
              <a:latin typeface="Calibri"/>
              <a:cs typeface="Calibri"/>
            </a:rPr>
            <a:t> el </a:t>
          </a:r>
          <a:r>
            <a:rPr lang="en-US" dirty="0" err="1" smtClean="0">
              <a:latin typeface="Calibri"/>
              <a:cs typeface="Calibri"/>
            </a:rPr>
            <a:t>documento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completo</a:t>
          </a:r>
          <a:endParaRPr lang="en-US" dirty="0" smtClean="0">
            <a:latin typeface="Calibri"/>
            <a:cs typeface="Calibri"/>
          </a:endParaRPr>
        </a:p>
      </dgm:t>
    </dgm:pt>
    <dgm:pt modelId="{9173E188-BBEF-0245-A627-C9DC6A6963E1}" type="parTrans" cxnId="{4495BB29-6F85-9942-A7A5-DB6F5926ECC6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FD280B52-3549-154C-930C-470A076FBB28}" type="sibTrans" cxnId="{4495BB29-6F85-9942-A7A5-DB6F5926ECC6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76A1C73B-C53D-8845-87EA-E6CE46A26E4F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 err="1" smtClean="0">
              <a:latin typeface="Calibri"/>
              <a:cs typeface="Calibri"/>
            </a:rPr>
            <a:t>Debe</a:t>
          </a:r>
          <a:r>
            <a:rPr lang="en-GB" dirty="0" smtClean="0">
              <a:latin typeface="Calibri"/>
              <a:cs typeface="Calibri"/>
            </a:rPr>
            <a:t> </a:t>
          </a:r>
          <a:r>
            <a:rPr lang="en-GB" dirty="0" err="1" smtClean="0">
              <a:latin typeface="Calibri"/>
              <a:cs typeface="Calibri"/>
            </a:rPr>
            <a:t>ser</a:t>
          </a:r>
          <a:r>
            <a:rPr lang="en-GB" dirty="0" smtClean="0">
              <a:latin typeface="Calibri"/>
              <a:cs typeface="Calibri"/>
            </a:rPr>
            <a:t> </a:t>
          </a:r>
          <a:r>
            <a:rPr lang="en-GB" dirty="0" err="1" smtClean="0">
              <a:latin typeface="Calibri"/>
              <a:cs typeface="Calibri"/>
            </a:rPr>
            <a:t>conciso</a:t>
          </a:r>
          <a:r>
            <a:rPr lang="en-GB" dirty="0" smtClean="0">
              <a:latin typeface="Calibri"/>
              <a:cs typeface="Calibri"/>
            </a:rPr>
            <a:t> y no </a:t>
          </a:r>
          <a:r>
            <a:rPr lang="en-GB" dirty="0" err="1" smtClean="0">
              <a:latin typeface="Calibri"/>
              <a:cs typeface="Calibri"/>
            </a:rPr>
            <a:t>contener</a:t>
          </a:r>
          <a:r>
            <a:rPr lang="en-GB" dirty="0" smtClean="0">
              <a:latin typeface="Calibri"/>
              <a:cs typeface="Calibri"/>
            </a:rPr>
            <a:t> </a:t>
          </a:r>
          <a:r>
            <a:rPr lang="en-GB" dirty="0" err="1" smtClean="0">
              <a:latin typeface="Calibri"/>
              <a:cs typeface="Calibri"/>
            </a:rPr>
            <a:t>jerga</a:t>
          </a:r>
          <a:r>
            <a:rPr lang="en-GB" dirty="0" smtClean="0">
              <a:latin typeface="Calibri"/>
              <a:cs typeface="Calibri"/>
            </a:rPr>
            <a:t> </a:t>
          </a:r>
          <a:endParaRPr lang="en-US" dirty="0" smtClean="0">
            <a:latin typeface="Calibri"/>
            <a:cs typeface="Calibri"/>
          </a:endParaRPr>
        </a:p>
      </dgm:t>
    </dgm:pt>
    <dgm:pt modelId="{062253CC-BBA9-5D4E-93A6-6EEFD8466908}" type="parTrans" cxnId="{1D07C312-3C8B-294F-85E1-0B569E25CD4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D46078C0-C9B3-774C-8D0A-EA3FBBF8D96C}" type="sibTrans" cxnId="{1D07C312-3C8B-294F-85E1-0B569E25CD4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A56B47E8-CC51-6A4F-83B4-D8CB883E81B6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Un </a:t>
          </a:r>
          <a:r>
            <a:rPr lang="en-US" dirty="0" err="1" smtClean="0">
              <a:latin typeface="Calibri"/>
              <a:cs typeface="Calibri"/>
            </a:rPr>
            <a:t>buen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resumen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ejecutivo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contribuirá</a:t>
          </a:r>
          <a:r>
            <a:rPr lang="en-US" dirty="0" smtClean="0">
              <a:latin typeface="Calibri"/>
              <a:cs typeface="Calibri"/>
            </a:rPr>
            <a:t> a </a:t>
          </a:r>
          <a:r>
            <a:rPr lang="en-US" dirty="0" err="1" smtClean="0">
              <a:latin typeface="Calibri"/>
              <a:cs typeface="Calibri"/>
            </a:rPr>
            <a:t>promover</a:t>
          </a:r>
          <a:r>
            <a:rPr lang="en-US" dirty="0" smtClean="0">
              <a:latin typeface="Calibri"/>
              <a:cs typeface="Calibri"/>
            </a:rPr>
            <a:t> el PAE</a:t>
          </a:r>
          <a:endParaRPr lang="en-US" dirty="0">
            <a:latin typeface="Calibri"/>
            <a:cs typeface="Calibri"/>
          </a:endParaRPr>
        </a:p>
      </dgm:t>
    </dgm:pt>
    <dgm:pt modelId="{F1081D3C-F3FF-284B-9F03-2F92CADF741E}" type="parTrans" cxnId="{3BF1838A-069D-4C45-A981-8181D0908E6F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7506D999-98D0-7D45-BCA2-17B749A08FDA}" type="sibTrans" cxnId="{3BF1838A-069D-4C45-A981-8181D0908E6F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63D65DB-1500-DA41-B44E-1608261BFA35}">
      <dgm:prSet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El </a:t>
          </a:r>
          <a:r>
            <a:rPr lang="en-US" dirty="0" err="1" smtClean="0">
              <a:latin typeface="Calibri"/>
              <a:cs typeface="Calibri"/>
            </a:rPr>
            <a:t>cuerpo</a:t>
          </a:r>
          <a:endParaRPr lang="en-US" dirty="0">
            <a:latin typeface="Calibri"/>
            <a:cs typeface="Calibri"/>
          </a:endParaRPr>
        </a:p>
      </dgm:t>
    </dgm:pt>
    <dgm:pt modelId="{06343AD8-98D4-1B47-92FD-04F4008B4E63}" type="parTrans" cxnId="{E78CFDC0-A2B2-3047-B7CE-6093CA28AC7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ABDB76B0-A594-7E46-ACEE-37FDD22D2866}" type="sibTrans" cxnId="{E78CFDC0-A2B2-3047-B7CE-6093CA28AC7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F7A632A-579B-E644-9130-DD812EC76958}">
      <dgm:prSet/>
      <dgm:spPr/>
      <dgm:t>
        <a:bodyPr/>
        <a:lstStyle/>
        <a:p>
          <a:r>
            <a:rPr lang="en-US" dirty="0" err="1" smtClean="0">
              <a:latin typeface="Calibri"/>
              <a:cs typeface="Calibri"/>
            </a:rPr>
            <a:t>Es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recomendable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que</a:t>
          </a:r>
          <a:r>
            <a:rPr lang="en-US" dirty="0" smtClean="0">
              <a:latin typeface="Calibri"/>
              <a:cs typeface="Calibri"/>
            </a:rPr>
            <a:t> sea </a:t>
          </a:r>
          <a:r>
            <a:rPr lang="en-US" dirty="0" err="1" smtClean="0">
              <a:latin typeface="Calibri"/>
              <a:cs typeface="Calibri"/>
            </a:rPr>
            <a:t>coherente</a:t>
          </a:r>
          <a:r>
            <a:rPr lang="en-US" dirty="0" smtClean="0">
              <a:latin typeface="Calibri"/>
              <a:cs typeface="Calibri"/>
            </a:rPr>
            <a:t> y </a:t>
          </a:r>
          <a:r>
            <a:rPr lang="en-US" dirty="0" err="1" smtClean="0">
              <a:latin typeface="Calibri"/>
              <a:cs typeface="Calibri"/>
            </a:rPr>
            <a:t>conciso</a:t>
          </a:r>
          <a:r>
            <a:rPr lang="en-US" dirty="0" smtClean="0">
              <a:latin typeface="Calibri"/>
              <a:cs typeface="Calibri"/>
            </a:rPr>
            <a:t>: un </a:t>
          </a:r>
          <a:r>
            <a:rPr lang="en-US" dirty="0" err="1" smtClean="0">
              <a:latin typeface="Calibri"/>
              <a:cs typeface="Calibri"/>
            </a:rPr>
            <a:t>documento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demasiado</a:t>
          </a:r>
          <a:r>
            <a:rPr lang="en-US" dirty="0" smtClean="0">
              <a:latin typeface="Calibri"/>
              <a:cs typeface="Calibri"/>
            </a:rPr>
            <a:t> largo </a:t>
          </a:r>
          <a:r>
            <a:rPr lang="en-US" dirty="0" err="1" smtClean="0">
              <a:latin typeface="Calibri"/>
              <a:cs typeface="Calibri"/>
            </a:rPr>
            <a:t>resultará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difícil</a:t>
          </a:r>
          <a:r>
            <a:rPr lang="en-US" dirty="0" smtClean="0">
              <a:latin typeface="Calibri"/>
              <a:cs typeface="Calibri"/>
            </a:rPr>
            <a:t> de </a:t>
          </a:r>
          <a:r>
            <a:rPr lang="en-US" dirty="0" err="1" smtClean="0">
              <a:latin typeface="Calibri"/>
              <a:cs typeface="Calibri"/>
            </a:rPr>
            <a:t>examinar</a:t>
          </a:r>
          <a:r>
            <a:rPr lang="en-US" dirty="0" smtClean="0">
              <a:latin typeface="Calibri"/>
              <a:cs typeface="Calibri"/>
            </a:rPr>
            <a:t> e </a:t>
          </a:r>
          <a:r>
            <a:rPr lang="en-US" dirty="0" err="1" smtClean="0">
              <a:latin typeface="Calibri"/>
              <a:cs typeface="Calibri"/>
            </a:rPr>
            <a:t>interpretar</a:t>
          </a:r>
          <a:endParaRPr lang="en-US" dirty="0">
            <a:latin typeface="Calibri"/>
            <a:cs typeface="Calibri"/>
          </a:endParaRPr>
        </a:p>
      </dgm:t>
    </dgm:pt>
    <dgm:pt modelId="{7C65996A-8B3B-E74B-BAE0-2E791F6848F5}" type="parTrans" cxnId="{8595054C-CCE3-C448-91BD-E0DEBDB775CE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4B0B5AE-A2CB-B84F-AECC-44E5A9704A93}" type="sibTrans" cxnId="{8595054C-CCE3-C448-91BD-E0DEBDB775CE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25056A6B-D472-9648-9168-F6BE3F0D0309}">
      <dgm:prSet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No </a:t>
          </a:r>
          <a:r>
            <a:rPr lang="en-US" dirty="0" err="1" smtClean="0">
              <a:latin typeface="Calibri"/>
              <a:cs typeface="Calibri"/>
            </a:rPr>
            <a:t>debe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contener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demasiado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texto</a:t>
          </a:r>
          <a:r>
            <a:rPr lang="en-US" dirty="0" smtClean="0">
              <a:latin typeface="Calibri"/>
              <a:cs typeface="Calibri"/>
            </a:rPr>
            <a:t> o </a:t>
          </a:r>
          <a:r>
            <a:rPr lang="en-US" dirty="0" err="1" smtClean="0">
              <a:latin typeface="Calibri"/>
              <a:cs typeface="Calibri"/>
            </a:rPr>
            <a:t>demasiadas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cifras</a:t>
          </a:r>
          <a:r>
            <a:rPr lang="en-US" dirty="0" smtClean="0">
              <a:latin typeface="Calibri"/>
              <a:cs typeface="Calibri"/>
            </a:rPr>
            <a:t> y </a:t>
          </a:r>
          <a:r>
            <a:rPr lang="en-US" dirty="0" err="1" smtClean="0">
              <a:latin typeface="Calibri"/>
              <a:cs typeface="Calibri"/>
            </a:rPr>
            <a:t>tablas</a:t>
          </a:r>
          <a:endParaRPr lang="en-US" dirty="0">
            <a:latin typeface="Calibri"/>
            <a:cs typeface="Calibri"/>
          </a:endParaRPr>
        </a:p>
      </dgm:t>
    </dgm:pt>
    <dgm:pt modelId="{8660318A-4355-7D46-9521-7B6052058453}" type="parTrans" cxnId="{CD74857B-1CE7-9248-A673-4C60C923F894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3730B16-ADE4-5145-ABE1-3CB2C9246DD3}" type="sibTrans" cxnId="{CD74857B-1CE7-9248-A673-4C60C923F894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10F675B-1A26-264D-9735-1A576CD10354}">
      <dgm:prSet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La </a:t>
          </a:r>
          <a:r>
            <a:rPr lang="en-US" dirty="0" err="1" smtClean="0">
              <a:latin typeface="Calibri"/>
              <a:cs typeface="Calibri"/>
            </a:rPr>
            <a:t>información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complementaria</a:t>
          </a:r>
          <a:r>
            <a:rPr lang="en-US" dirty="0" smtClean="0">
              <a:latin typeface="Calibri"/>
              <a:cs typeface="Calibri"/>
            </a:rPr>
            <a:t> (</a:t>
          </a:r>
          <a:r>
            <a:rPr lang="en-US" dirty="0" err="1" smtClean="0">
              <a:latin typeface="Calibri"/>
              <a:cs typeface="Calibri"/>
            </a:rPr>
            <a:t>cifras</a:t>
          </a:r>
          <a:r>
            <a:rPr lang="en-US" dirty="0" smtClean="0">
              <a:latin typeface="Calibri"/>
              <a:cs typeface="Calibri"/>
            </a:rPr>
            <a:t> o </a:t>
          </a:r>
          <a:r>
            <a:rPr lang="en-US" dirty="0" err="1" smtClean="0">
              <a:latin typeface="Calibri"/>
              <a:cs typeface="Calibri"/>
            </a:rPr>
            <a:t>tablas</a:t>
          </a:r>
          <a:r>
            <a:rPr lang="en-US" dirty="0" smtClean="0">
              <a:latin typeface="Calibri"/>
              <a:cs typeface="Calibri"/>
            </a:rPr>
            <a:t>) </a:t>
          </a:r>
          <a:r>
            <a:rPr lang="en-US" dirty="0" err="1" smtClean="0">
              <a:latin typeface="Calibri"/>
              <a:cs typeface="Calibri"/>
            </a:rPr>
            <a:t>puede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presentarse</a:t>
          </a:r>
          <a:r>
            <a:rPr lang="en-US" dirty="0" smtClean="0">
              <a:latin typeface="Calibri"/>
              <a:cs typeface="Calibri"/>
            </a:rPr>
            <a:t> en </a:t>
          </a:r>
          <a:r>
            <a:rPr lang="en-US" dirty="0" err="1" smtClean="0">
              <a:latin typeface="Calibri"/>
              <a:cs typeface="Calibri"/>
            </a:rPr>
            <a:t>anexos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smtClean="0">
              <a:latin typeface="Calibri"/>
              <a:cs typeface="Calibri"/>
            </a:rPr>
            <a:t>separados</a:t>
          </a:r>
          <a:endParaRPr lang="en-US" dirty="0">
            <a:latin typeface="Calibri"/>
            <a:cs typeface="Calibri"/>
          </a:endParaRPr>
        </a:p>
      </dgm:t>
    </dgm:pt>
    <dgm:pt modelId="{26A9CDC0-2F55-6345-8F15-7207DBDC07DF}" type="parTrans" cxnId="{13355A6C-BE11-A14D-8F37-B0C49E478A18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7E32AB4A-3222-2F4B-9F91-F1A5EF933C9C}" type="sibTrans" cxnId="{13355A6C-BE11-A14D-8F37-B0C49E478A18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89178BB-FC8B-474F-8ABB-C0BB6378BEED}" type="pres">
      <dgm:prSet presAssocID="{53DD7AAB-00A8-324B-AF6E-DA60B3FC6F4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8789208-ADD9-6244-9534-101722760FC7}" type="pres">
      <dgm:prSet presAssocID="{A9458C3B-E9CE-0E43-8D25-C56B18384DD2}" presName="thickLine" presStyleLbl="alignNode1" presStyleIdx="0" presStyleCnt="2"/>
      <dgm:spPr>
        <a:ln w="28575" cmpd="sng">
          <a:solidFill>
            <a:schemeClr val="bg2"/>
          </a:solidFill>
        </a:ln>
      </dgm:spPr>
    </dgm:pt>
    <dgm:pt modelId="{7D450836-F94A-0E4D-96B8-1ED6F4AEC705}" type="pres">
      <dgm:prSet presAssocID="{A9458C3B-E9CE-0E43-8D25-C56B18384DD2}" presName="horz1" presStyleCnt="0"/>
      <dgm:spPr/>
    </dgm:pt>
    <dgm:pt modelId="{2D203188-943C-AE44-8FC2-37530BE84C6D}" type="pres">
      <dgm:prSet presAssocID="{A9458C3B-E9CE-0E43-8D25-C56B18384DD2}" presName="tx1" presStyleLbl="revTx" presStyleIdx="0" presStyleCnt="8"/>
      <dgm:spPr/>
      <dgm:t>
        <a:bodyPr/>
        <a:lstStyle/>
        <a:p>
          <a:endParaRPr lang="en-US"/>
        </a:p>
      </dgm:t>
    </dgm:pt>
    <dgm:pt modelId="{D53E80A2-1385-AA40-8C8D-9F89ABC8A7DF}" type="pres">
      <dgm:prSet presAssocID="{A9458C3B-E9CE-0E43-8D25-C56B18384DD2}" presName="vert1" presStyleCnt="0"/>
      <dgm:spPr/>
    </dgm:pt>
    <dgm:pt modelId="{A7E08F3A-9E34-7247-9217-510558459BD7}" type="pres">
      <dgm:prSet presAssocID="{39AE5525-9CD9-AB46-8247-B0C8832ED2F3}" presName="vertSpace2a" presStyleCnt="0"/>
      <dgm:spPr/>
    </dgm:pt>
    <dgm:pt modelId="{C5435A81-9AC6-E346-9DB3-AEE3927FDE2C}" type="pres">
      <dgm:prSet presAssocID="{39AE5525-9CD9-AB46-8247-B0C8832ED2F3}" presName="horz2" presStyleCnt="0"/>
      <dgm:spPr/>
    </dgm:pt>
    <dgm:pt modelId="{71396D91-2360-8A44-80F6-81E4381400E3}" type="pres">
      <dgm:prSet presAssocID="{39AE5525-9CD9-AB46-8247-B0C8832ED2F3}" presName="horzSpace2" presStyleCnt="0"/>
      <dgm:spPr/>
    </dgm:pt>
    <dgm:pt modelId="{1CE252C7-32C7-7E4B-8534-CFFBE72B3C8A}" type="pres">
      <dgm:prSet presAssocID="{39AE5525-9CD9-AB46-8247-B0C8832ED2F3}" presName="tx2" presStyleLbl="revTx" presStyleIdx="1" presStyleCnt="8"/>
      <dgm:spPr/>
      <dgm:t>
        <a:bodyPr/>
        <a:lstStyle/>
        <a:p>
          <a:endParaRPr lang="en-US"/>
        </a:p>
      </dgm:t>
    </dgm:pt>
    <dgm:pt modelId="{E43BB47F-3D7B-D74B-99FB-4CD02535B055}" type="pres">
      <dgm:prSet presAssocID="{39AE5525-9CD9-AB46-8247-B0C8832ED2F3}" presName="vert2" presStyleCnt="0"/>
      <dgm:spPr/>
    </dgm:pt>
    <dgm:pt modelId="{BD303936-CCCC-4D4C-8E32-23BAC7ED3816}" type="pres">
      <dgm:prSet presAssocID="{39AE5525-9CD9-AB46-8247-B0C8832ED2F3}" presName="thinLine2b" presStyleLbl="callout" presStyleIdx="0" presStyleCnt="6"/>
      <dgm:spPr/>
      <dgm:t>
        <a:bodyPr/>
        <a:lstStyle/>
        <a:p>
          <a:endParaRPr lang="en-US"/>
        </a:p>
      </dgm:t>
    </dgm:pt>
    <dgm:pt modelId="{27A8D98E-98B5-8848-971A-C1F32E3D78A9}" type="pres">
      <dgm:prSet presAssocID="{39AE5525-9CD9-AB46-8247-B0C8832ED2F3}" presName="vertSpace2b" presStyleCnt="0"/>
      <dgm:spPr/>
    </dgm:pt>
    <dgm:pt modelId="{F0FCC953-DE15-C349-A3E3-3755036FA1B9}" type="pres">
      <dgm:prSet presAssocID="{76A1C73B-C53D-8845-87EA-E6CE46A26E4F}" presName="horz2" presStyleCnt="0"/>
      <dgm:spPr/>
    </dgm:pt>
    <dgm:pt modelId="{5F9CFDB8-D49E-6945-B997-ADCD9B31CCA0}" type="pres">
      <dgm:prSet presAssocID="{76A1C73B-C53D-8845-87EA-E6CE46A26E4F}" presName="horzSpace2" presStyleCnt="0"/>
      <dgm:spPr/>
    </dgm:pt>
    <dgm:pt modelId="{50ABF6F9-BCD2-904B-8B14-ADD3A22E2F65}" type="pres">
      <dgm:prSet presAssocID="{76A1C73B-C53D-8845-87EA-E6CE46A26E4F}" presName="tx2" presStyleLbl="revTx" presStyleIdx="2" presStyleCnt="8"/>
      <dgm:spPr/>
      <dgm:t>
        <a:bodyPr/>
        <a:lstStyle/>
        <a:p>
          <a:endParaRPr lang="en-US"/>
        </a:p>
      </dgm:t>
    </dgm:pt>
    <dgm:pt modelId="{34841EED-C2BB-D14A-B427-B13B5A09E79C}" type="pres">
      <dgm:prSet presAssocID="{76A1C73B-C53D-8845-87EA-E6CE46A26E4F}" presName="vert2" presStyleCnt="0"/>
      <dgm:spPr/>
    </dgm:pt>
    <dgm:pt modelId="{AA69C44A-619A-3A4B-831D-9F24A871E2A9}" type="pres">
      <dgm:prSet presAssocID="{76A1C73B-C53D-8845-87EA-E6CE46A26E4F}" presName="thinLine2b" presStyleLbl="callout" presStyleIdx="1" presStyleCnt="6"/>
      <dgm:spPr/>
    </dgm:pt>
    <dgm:pt modelId="{C2C4FB24-4ADA-0B42-9021-E3DEE6B67A3F}" type="pres">
      <dgm:prSet presAssocID="{76A1C73B-C53D-8845-87EA-E6CE46A26E4F}" presName="vertSpace2b" presStyleCnt="0"/>
      <dgm:spPr/>
    </dgm:pt>
    <dgm:pt modelId="{220DA38B-A346-2044-883A-22CE05F7D944}" type="pres">
      <dgm:prSet presAssocID="{A56B47E8-CC51-6A4F-83B4-D8CB883E81B6}" presName="horz2" presStyleCnt="0"/>
      <dgm:spPr/>
    </dgm:pt>
    <dgm:pt modelId="{6DFCA6B4-7AFF-9A45-9340-EF693893F1CD}" type="pres">
      <dgm:prSet presAssocID="{A56B47E8-CC51-6A4F-83B4-D8CB883E81B6}" presName="horzSpace2" presStyleCnt="0"/>
      <dgm:spPr/>
    </dgm:pt>
    <dgm:pt modelId="{626779A1-561E-9643-AB38-BDF14D2DC7BC}" type="pres">
      <dgm:prSet presAssocID="{A56B47E8-CC51-6A4F-83B4-D8CB883E81B6}" presName="tx2" presStyleLbl="revTx" presStyleIdx="3" presStyleCnt="8"/>
      <dgm:spPr/>
      <dgm:t>
        <a:bodyPr/>
        <a:lstStyle/>
        <a:p>
          <a:endParaRPr lang="en-US"/>
        </a:p>
      </dgm:t>
    </dgm:pt>
    <dgm:pt modelId="{B99C3C6D-9634-7341-8F3F-53762D6DA343}" type="pres">
      <dgm:prSet presAssocID="{A56B47E8-CC51-6A4F-83B4-D8CB883E81B6}" presName="vert2" presStyleCnt="0"/>
      <dgm:spPr/>
    </dgm:pt>
    <dgm:pt modelId="{4B91BB66-32FE-D840-9D99-803BB01F9694}" type="pres">
      <dgm:prSet presAssocID="{A56B47E8-CC51-6A4F-83B4-D8CB883E81B6}" presName="thinLine2b" presStyleLbl="callout" presStyleIdx="2" presStyleCnt="6" custLinFactY="-200000" custLinFactNeighborY="-207248"/>
      <dgm:spPr>
        <a:ln>
          <a:solidFill>
            <a:srgbClr val="FFFFFF"/>
          </a:solidFill>
        </a:ln>
      </dgm:spPr>
    </dgm:pt>
    <dgm:pt modelId="{5E3AB0AA-E209-BF44-AB03-2AB537120024}" type="pres">
      <dgm:prSet presAssocID="{A56B47E8-CC51-6A4F-83B4-D8CB883E81B6}" presName="vertSpace2b" presStyleCnt="0"/>
      <dgm:spPr/>
    </dgm:pt>
    <dgm:pt modelId="{F40A9A4D-B00B-384C-89A7-8902E712B907}" type="pres">
      <dgm:prSet presAssocID="{663D65DB-1500-DA41-B44E-1608261BFA35}" presName="thickLine" presStyleLbl="alignNode1" presStyleIdx="1" presStyleCnt="2"/>
      <dgm:spPr>
        <a:ln w="28575" cmpd="sng">
          <a:solidFill>
            <a:srgbClr val="0033CC"/>
          </a:solidFill>
        </a:ln>
      </dgm:spPr>
    </dgm:pt>
    <dgm:pt modelId="{E32C4CB5-FE6C-0543-8FCF-D5BE6A90742C}" type="pres">
      <dgm:prSet presAssocID="{663D65DB-1500-DA41-B44E-1608261BFA35}" presName="horz1" presStyleCnt="0"/>
      <dgm:spPr/>
    </dgm:pt>
    <dgm:pt modelId="{8C0C7360-30F5-4540-B2D4-DCFF1DC383AC}" type="pres">
      <dgm:prSet presAssocID="{663D65DB-1500-DA41-B44E-1608261BFA35}" presName="tx1" presStyleLbl="revTx" presStyleIdx="4" presStyleCnt="8"/>
      <dgm:spPr/>
      <dgm:t>
        <a:bodyPr/>
        <a:lstStyle/>
        <a:p>
          <a:endParaRPr lang="en-US"/>
        </a:p>
      </dgm:t>
    </dgm:pt>
    <dgm:pt modelId="{DA3803AF-7EAA-FF4B-A030-6C712DBB16DA}" type="pres">
      <dgm:prSet presAssocID="{663D65DB-1500-DA41-B44E-1608261BFA35}" presName="vert1" presStyleCnt="0"/>
      <dgm:spPr/>
    </dgm:pt>
    <dgm:pt modelId="{9240D3D4-7268-7D4D-9DF4-00FD591F0A96}" type="pres">
      <dgm:prSet presAssocID="{9F7A632A-579B-E644-9130-DD812EC76958}" presName="vertSpace2a" presStyleCnt="0"/>
      <dgm:spPr/>
    </dgm:pt>
    <dgm:pt modelId="{DDB9E698-05B1-8841-BD58-36ED14B1BDD6}" type="pres">
      <dgm:prSet presAssocID="{9F7A632A-579B-E644-9130-DD812EC76958}" presName="horz2" presStyleCnt="0"/>
      <dgm:spPr/>
    </dgm:pt>
    <dgm:pt modelId="{007EC1EA-C7B9-7642-BBDF-6DDAB8E33211}" type="pres">
      <dgm:prSet presAssocID="{9F7A632A-579B-E644-9130-DD812EC76958}" presName="horzSpace2" presStyleCnt="0"/>
      <dgm:spPr/>
    </dgm:pt>
    <dgm:pt modelId="{B02B5488-5536-1049-9D46-3353691D0987}" type="pres">
      <dgm:prSet presAssocID="{9F7A632A-579B-E644-9130-DD812EC76958}" presName="tx2" presStyleLbl="revTx" presStyleIdx="5" presStyleCnt="8"/>
      <dgm:spPr/>
      <dgm:t>
        <a:bodyPr/>
        <a:lstStyle/>
        <a:p>
          <a:endParaRPr lang="en-US"/>
        </a:p>
      </dgm:t>
    </dgm:pt>
    <dgm:pt modelId="{D0B9FD6A-8563-B246-AB29-011049AFFDB2}" type="pres">
      <dgm:prSet presAssocID="{9F7A632A-579B-E644-9130-DD812EC76958}" presName="vert2" presStyleCnt="0"/>
      <dgm:spPr/>
    </dgm:pt>
    <dgm:pt modelId="{DF897684-BF57-C646-B358-169CE8D1FAC3}" type="pres">
      <dgm:prSet presAssocID="{9F7A632A-579B-E644-9130-DD812EC76958}" presName="thinLine2b" presStyleLbl="callout" presStyleIdx="3" presStyleCnt="6"/>
      <dgm:spPr/>
    </dgm:pt>
    <dgm:pt modelId="{CB72CD5C-C3A3-F44C-93E7-8F7993A0CB05}" type="pres">
      <dgm:prSet presAssocID="{9F7A632A-579B-E644-9130-DD812EC76958}" presName="vertSpace2b" presStyleCnt="0"/>
      <dgm:spPr/>
    </dgm:pt>
    <dgm:pt modelId="{F6DE71F4-1242-6D43-BC46-16874F87C64F}" type="pres">
      <dgm:prSet presAssocID="{25056A6B-D472-9648-9168-F6BE3F0D0309}" presName="horz2" presStyleCnt="0"/>
      <dgm:spPr/>
    </dgm:pt>
    <dgm:pt modelId="{47B17FCF-4E7C-DB4E-8BC6-FF76CD4DEEC4}" type="pres">
      <dgm:prSet presAssocID="{25056A6B-D472-9648-9168-F6BE3F0D0309}" presName="horzSpace2" presStyleCnt="0"/>
      <dgm:spPr/>
    </dgm:pt>
    <dgm:pt modelId="{69C5CB6B-5B77-1E43-80BD-506C72CF067B}" type="pres">
      <dgm:prSet presAssocID="{25056A6B-D472-9648-9168-F6BE3F0D0309}" presName="tx2" presStyleLbl="revTx" presStyleIdx="6" presStyleCnt="8"/>
      <dgm:spPr/>
      <dgm:t>
        <a:bodyPr/>
        <a:lstStyle/>
        <a:p>
          <a:endParaRPr lang="en-US"/>
        </a:p>
      </dgm:t>
    </dgm:pt>
    <dgm:pt modelId="{1DAB1767-F058-9149-A3E2-5CCB6655683C}" type="pres">
      <dgm:prSet presAssocID="{25056A6B-D472-9648-9168-F6BE3F0D0309}" presName="vert2" presStyleCnt="0"/>
      <dgm:spPr/>
    </dgm:pt>
    <dgm:pt modelId="{64DD9611-CFD8-8F49-A5BC-CB1888B393D9}" type="pres">
      <dgm:prSet presAssocID="{25056A6B-D472-9648-9168-F6BE3F0D0309}" presName="thinLine2b" presStyleLbl="callout" presStyleIdx="4" presStyleCnt="6"/>
      <dgm:spPr/>
    </dgm:pt>
    <dgm:pt modelId="{43710334-CB7C-3747-963F-CD5858282C28}" type="pres">
      <dgm:prSet presAssocID="{25056A6B-D472-9648-9168-F6BE3F0D0309}" presName="vertSpace2b" presStyleCnt="0"/>
      <dgm:spPr/>
    </dgm:pt>
    <dgm:pt modelId="{A44911B1-DD9A-5A40-8F9E-FA66A4004B42}" type="pres">
      <dgm:prSet presAssocID="{C10F675B-1A26-264D-9735-1A576CD10354}" presName="horz2" presStyleCnt="0"/>
      <dgm:spPr/>
    </dgm:pt>
    <dgm:pt modelId="{8A63D1EF-8FED-C345-AFBF-AE24D2321D2D}" type="pres">
      <dgm:prSet presAssocID="{C10F675B-1A26-264D-9735-1A576CD10354}" presName="horzSpace2" presStyleCnt="0"/>
      <dgm:spPr/>
    </dgm:pt>
    <dgm:pt modelId="{B73B8DEC-342F-FD40-8660-6FD6CAC7C7EE}" type="pres">
      <dgm:prSet presAssocID="{C10F675B-1A26-264D-9735-1A576CD10354}" presName="tx2" presStyleLbl="revTx" presStyleIdx="7" presStyleCnt="8"/>
      <dgm:spPr/>
      <dgm:t>
        <a:bodyPr/>
        <a:lstStyle/>
        <a:p>
          <a:endParaRPr lang="en-US"/>
        </a:p>
      </dgm:t>
    </dgm:pt>
    <dgm:pt modelId="{C897BAA9-1C9D-EE49-9198-514F75DD46BB}" type="pres">
      <dgm:prSet presAssocID="{C10F675B-1A26-264D-9735-1A576CD10354}" presName="vert2" presStyleCnt="0"/>
      <dgm:spPr/>
    </dgm:pt>
    <dgm:pt modelId="{74B8F252-7D05-9546-BB32-F05A8EC103B3}" type="pres">
      <dgm:prSet presAssocID="{C10F675B-1A26-264D-9735-1A576CD10354}" presName="thinLine2b" presStyleLbl="callout" presStyleIdx="5" presStyleCnt="6"/>
      <dgm:spPr>
        <a:ln>
          <a:solidFill>
            <a:srgbClr val="FFFFFF"/>
          </a:solidFill>
        </a:ln>
      </dgm:spPr>
    </dgm:pt>
    <dgm:pt modelId="{C7FFC979-75B8-314E-8FF3-A8E0EF5C5F7F}" type="pres">
      <dgm:prSet presAssocID="{C10F675B-1A26-264D-9735-1A576CD10354}" presName="vertSpace2b" presStyleCnt="0"/>
      <dgm:spPr/>
    </dgm:pt>
  </dgm:ptLst>
  <dgm:cxnLst>
    <dgm:cxn modelId="{8595054C-CCE3-C448-91BD-E0DEBDB775CE}" srcId="{663D65DB-1500-DA41-B44E-1608261BFA35}" destId="{9F7A632A-579B-E644-9130-DD812EC76958}" srcOrd="0" destOrd="0" parTransId="{7C65996A-8B3B-E74B-BAE0-2E791F6848F5}" sibTransId="{C4B0B5AE-A2CB-B84F-AECC-44E5A9704A93}"/>
    <dgm:cxn modelId="{CA976685-2F22-1F4C-B1D0-5DA33E13E256}" type="presOf" srcId="{39AE5525-9CD9-AB46-8247-B0C8832ED2F3}" destId="{1CE252C7-32C7-7E4B-8534-CFFBE72B3C8A}" srcOrd="0" destOrd="0" presId="urn:microsoft.com/office/officeart/2008/layout/LinedList"/>
    <dgm:cxn modelId="{B03FD14D-79EA-D344-BAC6-DDEEDFF2D11B}" type="presOf" srcId="{53DD7AAB-00A8-324B-AF6E-DA60B3FC6F48}" destId="{489178BB-FC8B-474F-8ABB-C0BB6378BEED}" srcOrd="0" destOrd="0" presId="urn:microsoft.com/office/officeart/2008/layout/LinedList"/>
    <dgm:cxn modelId="{3597FDA4-C8BE-BC42-9F0B-C1ECB4894A73}" srcId="{53DD7AAB-00A8-324B-AF6E-DA60B3FC6F48}" destId="{A9458C3B-E9CE-0E43-8D25-C56B18384DD2}" srcOrd="0" destOrd="0" parTransId="{326D1123-FA11-964F-B434-32100DCCA054}" sibTransId="{D60D6658-F0A1-5C4F-A662-3BF2F81C244A}"/>
    <dgm:cxn modelId="{F7B28F1C-610B-C64A-8752-7E0E440261D4}" type="presOf" srcId="{A9458C3B-E9CE-0E43-8D25-C56B18384DD2}" destId="{2D203188-943C-AE44-8FC2-37530BE84C6D}" srcOrd="0" destOrd="0" presId="urn:microsoft.com/office/officeart/2008/layout/LinedList"/>
    <dgm:cxn modelId="{1D07C312-3C8B-294F-85E1-0B569E25CD49}" srcId="{A9458C3B-E9CE-0E43-8D25-C56B18384DD2}" destId="{76A1C73B-C53D-8845-87EA-E6CE46A26E4F}" srcOrd="1" destOrd="0" parTransId="{062253CC-BBA9-5D4E-93A6-6EEFD8466908}" sibTransId="{D46078C0-C9B3-774C-8D0A-EA3FBBF8D96C}"/>
    <dgm:cxn modelId="{272928FD-07D3-0F42-B881-A8972984D5DB}" type="presOf" srcId="{663D65DB-1500-DA41-B44E-1608261BFA35}" destId="{8C0C7360-30F5-4540-B2D4-DCFF1DC383AC}" srcOrd="0" destOrd="0" presId="urn:microsoft.com/office/officeart/2008/layout/LinedList"/>
    <dgm:cxn modelId="{E76BB457-2B7A-D94F-95EE-5215AB41D593}" type="presOf" srcId="{76A1C73B-C53D-8845-87EA-E6CE46A26E4F}" destId="{50ABF6F9-BCD2-904B-8B14-ADD3A22E2F65}" srcOrd="0" destOrd="0" presId="urn:microsoft.com/office/officeart/2008/layout/LinedList"/>
    <dgm:cxn modelId="{E78CFDC0-A2B2-3047-B7CE-6093CA28AC79}" srcId="{53DD7AAB-00A8-324B-AF6E-DA60B3FC6F48}" destId="{663D65DB-1500-DA41-B44E-1608261BFA35}" srcOrd="1" destOrd="0" parTransId="{06343AD8-98D4-1B47-92FD-04F4008B4E63}" sibTransId="{ABDB76B0-A594-7E46-ACEE-37FDD22D2866}"/>
    <dgm:cxn modelId="{CD74857B-1CE7-9248-A673-4C60C923F894}" srcId="{663D65DB-1500-DA41-B44E-1608261BFA35}" destId="{25056A6B-D472-9648-9168-F6BE3F0D0309}" srcOrd="1" destOrd="0" parTransId="{8660318A-4355-7D46-9521-7B6052058453}" sibTransId="{83730B16-ADE4-5145-ABE1-3CB2C9246DD3}"/>
    <dgm:cxn modelId="{3BF1838A-069D-4C45-A981-8181D0908E6F}" srcId="{A9458C3B-E9CE-0E43-8D25-C56B18384DD2}" destId="{A56B47E8-CC51-6A4F-83B4-D8CB883E81B6}" srcOrd="2" destOrd="0" parTransId="{F1081D3C-F3FF-284B-9F03-2F92CADF741E}" sibTransId="{7506D999-98D0-7D45-BCA2-17B749A08FDA}"/>
    <dgm:cxn modelId="{4495BB29-6F85-9942-A7A5-DB6F5926ECC6}" srcId="{A9458C3B-E9CE-0E43-8D25-C56B18384DD2}" destId="{39AE5525-9CD9-AB46-8247-B0C8832ED2F3}" srcOrd="0" destOrd="0" parTransId="{9173E188-BBEF-0245-A627-C9DC6A6963E1}" sibTransId="{FD280B52-3549-154C-930C-470A076FBB28}"/>
    <dgm:cxn modelId="{B1F43199-82EF-7441-BFD3-AB7283DDCA40}" type="presOf" srcId="{9F7A632A-579B-E644-9130-DD812EC76958}" destId="{B02B5488-5536-1049-9D46-3353691D0987}" srcOrd="0" destOrd="0" presId="urn:microsoft.com/office/officeart/2008/layout/LinedList"/>
    <dgm:cxn modelId="{13355A6C-BE11-A14D-8F37-B0C49E478A18}" srcId="{663D65DB-1500-DA41-B44E-1608261BFA35}" destId="{C10F675B-1A26-264D-9735-1A576CD10354}" srcOrd="2" destOrd="0" parTransId="{26A9CDC0-2F55-6345-8F15-7207DBDC07DF}" sibTransId="{7E32AB4A-3222-2F4B-9F91-F1A5EF933C9C}"/>
    <dgm:cxn modelId="{2B9C6162-BA1F-5640-86AD-82E530E4C181}" type="presOf" srcId="{A56B47E8-CC51-6A4F-83B4-D8CB883E81B6}" destId="{626779A1-561E-9643-AB38-BDF14D2DC7BC}" srcOrd="0" destOrd="0" presId="urn:microsoft.com/office/officeart/2008/layout/LinedList"/>
    <dgm:cxn modelId="{8A895E67-1E05-6B44-8F62-F831A2416520}" type="presOf" srcId="{25056A6B-D472-9648-9168-F6BE3F0D0309}" destId="{69C5CB6B-5B77-1E43-80BD-506C72CF067B}" srcOrd="0" destOrd="0" presId="urn:microsoft.com/office/officeart/2008/layout/LinedList"/>
    <dgm:cxn modelId="{C6ACED1C-F49E-CC40-A010-04ACF7EC88FE}" type="presOf" srcId="{C10F675B-1A26-264D-9735-1A576CD10354}" destId="{B73B8DEC-342F-FD40-8660-6FD6CAC7C7EE}" srcOrd="0" destOrd="0" presId="urn:microsoft.com/office/officeart/2008/layout/LinedList"/>
    <dgm:cxn modelId="{E2649F86-2E84-674C-8426-4F82B6602198}" type="presParOf" srcId="{489178BB-FC8B-474F-8ABB-C0BB6378BEED}" destId="{58789208-ADD9-6244-9534-101722760FC7}" srcOrd="0" destOrd="0" presId="urn:microsoft.com/office/officeart/2008/layout/LinedList"/>
    <dgm:cxn modelId="{AF361382-2C82-C34E-A389-D0E846E86CEA}" type="presParOf" srcId="{489178BB-FC8B-474F-8ABB-C0BB6378BEED}" destId="{7D450836-F94A-0E4D-96B8-1ED6F4AEC705}" srcOrd="1" destOrd="0" presId="urn:microsoft.com/office/officeart/2008/layout/LinedList"/>
    <dgm:cxn modelId="{89DCAB6C-5876-7042-A3BF-69ADD1243D85}" type="presParOf" srcId="{7D450836-F94A-0E4D-96B8-1ED6F4AEC705}" destId="{2D203188-943C-AE44-8FC2-37530BE84C6D}" srcOrd="0" destOrd="0" presId="urn:microsoft.com/office/officeart/2008/layout/LinedList"/>
    <dgm:cxn modelId="{F57A4EA7-BBE9-2146-9F07-72E7EA011270}" type="presParOf" srcId="{7D450836-F94A-0E4D-96B8-1ED6F4AEC705}" destId="{D53E80A2-1385-AA40-8C8D-9F89ABC8A7DF}" srcOrd="1" destOrd="0" presId="urn:microsoft.com/office/officeart/2008/layout/LinedList"/>
    <dgm:cxn modelId="{3857FE28-BDE9-A44F-AFCE-BD7C63EA4ED1}" type="presParOf" srcId="{D53E80A2-1385-AA40-8C8D-9F89ABC8A7DF}" destId="{A7E08F3A-9E34-7247-9217-510558459BD7}" srcOrd="0" destOrd="0" presId="urn:microsoft.com/office/officeart/2008/layout/LinedList"/>
    <dgm:cxn modelId="{396E452E-F92C-C647-B413-FE780CEE60E6}" type="presParOf" srcId="{D53E80A2-1385-AA40-8C8D-9F89ABC8A7DF}" destId="{C5435A81-9AC6-E346-9DB3-AEE3927FDE2C}" srcOrd="1" destOrd="0" presId="urn:microsoft.com/office/officeart/2008/layout/LinedList"/>
    <dgm:cxn modelId="{18987BFB-F6E1-5D40-8150-7EE308A7A686}" type="presParOf" srcId="{C5435A81-9AC6-E346-9DB3-AEE3927FDE2C}" destId="{71396D91-2360-8A44-80F6-81E4381400E3}" srcOrd="0" destOrd="0" presId="urn:microsoft.com/office/officeart/2008/layout/LinedList"/>
    <dgm:cxn modelId="{C4A2456C-D908-3C4B-BCEA-05669D2E3724}" type="presParOf" srcId="{C5435A81-9AC6-E346-9DB3-AEE3927FDE2C}" destId="{1CE252C7-32C7-7E4B-8534-CFFBE72B3C8A}" srcOrd="1" destOrd="0" presId="urn:microsoft.com/office/officeart/2008/layout/LinedList"/>
    <dgm:cxn modelId="{2DA37688-F072-A343-B961-5065A4208B20}" type="presParOf" srcId="{C5435A81-9AC6-E346-9DB3-AEE3927FDE2C}" destId="{E43BB47F-3D7B-D74B-99FB-4CD02535B055}" srcOrd="2" destOrd="0" presId="urn:microsoft.com/office/officeart/2008/layout/LinedList"/>
    <dgm:cxn modelId="{C4410DF3-6786-6D48-938B-A2404488CF64}" type="presParOf" srcId="{D53E80A2-1385-AA40-8C8D-9F89ABC8A7DF}" destId="{BD303936-CCCC-4D4C-8E32-23BAC7ED3816}" srcOrd="2" destOrd="0" presId="urn:microsoft.com/office/officeart/2008/layout/LinedList"/>
    <dgm:cxn modelId="{E9B4E422-AD1F-2640-9579-42DE136BA834}" type="presParOf" srcId="{D53E80A2-1385-AA40-8C8D-9F89ABC8A7DF}" destId="{27A8D98E-98B5-8848-971A-C1F32E3D78A9}" srcOrd="3" destOrd="0" presId="urn:microsoft.com/office/officeart/2008/layout/LinedList"/>
    <dgm:cxn modelId="{527E326C-F5F9-2542-9473-A2EA8F7B8B92}" type="presParOf" srcId="{D53E80A2-1385-AA40-8C8D-9F89ABC8A7DF}" destId="{F0FCC953-DE15-C349-A3E3-3755036FA1B9}" srcOrd="4" destOrd="0" presId="urn:microsoft.com/office/officeart/2008/layout/LinedList"/>
    <dgm:cxn modelId="{40967A56-801D-414D-A628-B4A88C5B318E}" type="presParOf" srcId="{F0FCC953-DE15-C349-A3E3-3755036FA1B9}" destId="{5F9CFDB8-D49E-6945-B997-ADCD9B31CCA0}" srcOrd="0" destOrd="0" presId="urn:microsoft.com/office/officeart/2008/layout/LinedList"/>
    <dgm:cxn modelId="{26CE3AAE-195C-D24A-80AE-C32940CCC421}" type="presParOf" srcId="{F0FCC953-DE15-C349-A3E3-3755036FA1B9}" destId="{50ABF6F9-BCD2-904B-8B14-ADD3A22E2F65}" srcOrd="1" destOrd="0" presId="urn:microsoft.com/office/officeart/2008/layout/LinedList"/>
    <dgm:cxn modelId="{D79879EC-6F70-7F42-95D7-66DDC1AAE483}" type="presParOf" srcId="{F0FCC953-DE15-C349-A3E3-3755036FA1B9}" destId="{34841EED-C2BB-D14A-B427-B13B5A09E79C}" srcOrd="2" destOrd="0" presId="urn:microsoft.com/office/officeart/2008/layout/LinedList"/>
    <dgm:cxn modelId="{A5E456C9-3A04-804C-9DCE-69F271077635}" type="presParOf" srcId="{D53E80A2-1385-AA40-8C8D-9F89ABC8A7DF}" destId="{AA69C44A-619A-3A4B-831D-9F24A871E2A9}" srcOrd="5" destOrd="0" presId="urn:microsoft.com/office/officeart/2008/layout/LinedList"/>
    <dgm:cxn modelId="{389C6488-5638-4147-9CE3-D5D3CA7D4E1C}" type="presParOf" srcId="{D53E80A2-1385-AA40-8C8D-9F89ABC8A7DF}" destId="{C2C4FB24-4ADA-0B42-9021-E3DEE6B67A3F}" srcOrd="6" destOrd="0" presId="urn:microsoft.com/office/officeart/2008/layout/LinedList"/>
    <dgm:cxn modelId="{76D1FF87-C328-204B-83AC-D02837A5A064}" type="presParOf" srcId="{D53E80A2-1385-AA40-8C8D-9F89ABC8A7DF}" destId="{220DA38B-A346-2044-883A-22CE05F7D944}" srcOrd="7" destOrd="0" presId="urn:microsoft.com/office/officeart/2008/layout/LinedList"/>
    <dgm:cxn modelId="{1B4230A2-B862-D941-A6A9-196448C0A5E7}" type="presParOf" srcId="{220DA38B-A346-2044-883A-22CE05F7D944}" destId="{6DFCA6B4-7AFF-9A45-9340-EF693893F1CD}" srcOrd="0" destOrd="0" presId="urn:microsoft.com/office/officeart/2008/layout/LinedList"/>
    <dgm:cxn modelId="{8BE66AA5-7A63-3C4F-8374-051CC747CBC1}" type="presParOf" srcId="{220DA38B-A346-2044-883A-22CE05F7D944}" destId="{626779A1-561E-9643-AB38-BDF14D2DC7BC}" srcOrd="1" destOrd="0" presId="urn:microsoft.com/office/officeart/2008/layout/LinedList"/>
    <dgm:cxn modelId="{1969AA7C-31F9-C344-B1E5-C5EC5C7EB846}" type="presParOf" srcId="{220DA38B-A346-2044-883A-22CE05F7D944}" destId="{B99C3C6D-9634-7341-8F3F-53762D6DA343}" srcOrd="2" destOrd="0" presId="urn:microsoft.com/office/officeart/2008/layout/LinedList"/>
    <dgm:cxn modelId="{4A3538EE-BA46-814F-8E2D-5F75C11AF12B}" type="presParOf" srcId="{D53E80A2-1385-AA40-8C8D-9F89ABC8A7DF}" destId="{4B91BB66-32FE-D840-9D99-803BB01F9694}" srcOrd="8" destOrd="0" presId="urn:microsoft.com/office/officeart/2008/layout/LinedList"/>
    <dgm:cxn modelId="{5B47E257-AEF0-9644-99A2-40458F38D49C}" type="presParOf" srcId="{D53E80A2-1385-AA40-8C8D-9F89ABC8A7DF}" destId="{5E3AB0AA-E209-BF44-AB03-2AB537120024}" srcOrd="9" destOrd="0" presId="urn:microsoft.com/office/officeart/2008/layout/LinedList"/>
    <dgm:cxn modelId="{054A54D1-28F0-3848-9189-BE611DD427F0}" type="presParOf" srcId="{489178BB-FC8B-474F-8ABB-C0BB6378BEED}" destId="{F40A9A4D-B00B-384C-89A7-8902E712B907}" srcOrd="2" destOrd="0" presId="urn:microsoft.com/office/officeart/2008/layout/LinedList"/>
    <dgm:cxn modelId="{DB77D709-B516-5E4E-B9AD-FFF325DF7EFD}" type="presParOf" srcId="{489178BB-FC8B-474F-8ABB-C0BB6378BEED}" destId="{E32C4CB5-FE6C-0543-8FCF-D5BE6A90742C}" srcOrd="3" destOrd="0" presId="urn:microsoft.com/office/officeart/2008/layout/LinedList"/>
    <dgm:cxn modelId="{00960A80-B5D6-2443-B544-A23551BB0394}" type="presParOf" srcId="{E32C4CB5-FE6C-0543-8FCF-D5BE6A90742C}" destId="{8C0C7360-30F5-4540-B2D4-DCFF1DC383AC}" srcOrd="0" destOrd="0" presId="urn:microsoft.com/office/officeart/2008/layout/LinedList"/>
    <dgm:cxn modelId="{05A3FD8C-AEB8-F143-BE89-05C5EC41135D}" type="presParOf" srcId="{E32C4CB5-FE6C-0543-8FCF-D5BE6A90742C}" destId="{DA3803AF-7EAA-FF4B-A030-6C712DBB16DA}" srcOrd="1" destOrd="0" presId="urn:microsoft.com/office/officeart/2008/layout/LinedList"/>
    <dgm:cxn modelId="{A9B6561A-BFED-2545-BBF3-16E59C3DC4F2}" type="presParOf" srcId="{DA3803AF-7EAA-FF4B-A030-6C712DBB16DA}" destId="{9240D3D4-7268-7D4D-9DF4-00FD591F0A96}" srcOrd="0" destOrd="0" presId="urn:microsoft.com/office/officeart/2008/layout/LinedList"/>
    <dgm:cxn modelId="{7147B999-75B6-444C-922A-E9D5E8A1D966}" type="presParOf" srcId="{DA3803AF-7EAA-FF4B-A030-6C712DBB16DA}" destId="{DDB9E698-05B1-8841-BD58-36ED14B1BDD6}" srcOrd="1" destOrd="0" presId="urn:microsoft.com/office/officeart/2008/layout/LinedList"/>
    <dgm:cxn modelId="{75C32B3F-D097-294B-8B5E-988BC41DF293}" type="presParOf" srcId="{DDB9E698-05B1-8841-BD58-36ED14B1BDD6}" destId="{007EC1EA-C7B9-7642-BBDF-6DDAB8E33211}" srcOrd="0" destOrd="0" presId="urn:microsoft.com/office/officeart/2008/layout/LinedList"/>
    <dgm:cxn modelId="{04B94C75-CD44-E547-ABC2-519D5C3DE8D7}" type="presParOf" srcId="{DDB9E698-05B1-8841-BD58-36ED14B1BDD6}" destId="{B02B5488-5536-1049-9D46-3353691D0987}" srcOrd="1" destOrd="0" presId="urn:microsoft.com/office/officeart/2008/layout/LinedList"/>
    <dgm:cxn modelId="{166E1C01-71C2-BE48-A37F-DC969217A86F}" type="presParOf" srcId="{DDB9E698-05B1-8841-BD58-36ED14B1BDD6}" destId="{D0B9FD6A-8563-B246-AB29-011049AFFDB2}" srcOrd="2" destOrd="0" presId="urn:microsoft.com/office/officeart/2008/layout/LinedList"/>
    <dgm:cxn modelId="{D3495775-AD9A-3945-92DA-0BE2CFD7AC03}" type="presParOf" srcId="{DA3803AF-7EAA-FF4B-A030-6C712DBB16DA}" destId="{DF897684-BF57-C646-B358-169CE8D1FAC3}" srcOrd="2" destOrd="0" presId="urn:microsoft.com/office/officeart/2008/layout/LinedList"/>
    <dgm:cxn modelId="{170BF022-DD6D-A145-9724-3F96B9DFC58B}" type="presParOf" srcId="{DA3803AF-7EAA-FF4B-A030-6C712DBB16DA}" destId="{CB72CD5C-C3A3-F44C-93E7-8F7993A0CB05}" srcOrd="3" destOrd="0" presId="urn:microsoft.com/office/officeart/2008/layout/LinedList"/>
    <dgm:cxn modelId="{CF03C65B-6454-7C46-9E06-A3F74300677F}" type="presParOf" srcId="{DA3803AF-7EAA-FF4B-A030-6C712DBB16DA}" destId="{F6DE71F4-1242-6D43-BC46-16874F87C64F}" srcOrd="4" destOrd="0" presId="urn:microsoft.com/office/officeart/2008/layout/LinedList"/>
    <dgm:cxn modelId="{3C00DAC8-328F-F845-872C-23198B101D47}" type="presParOf" srcId="{F6DE71F4-1242-6D43-BC46-16874F87C64F}" destId="{47B17FCF-4E7C-DB4E-8BC6-FF76CD4DEEC4}" srcOrd="0" destOrd="0" presId="urn:microsoft.com/office/officeart/2008/layout/LinedList"/>
    <dgm:cxn modelId="{D0C9BA75-118D-E842-A68C-958BAE4590CD}" type="presParOf" srcId="{F6DE71F4-1242-6D43-BC46-16874F87C64F}" destId="{69C5CB6B-5B77-1E43-80BD-506C72CF067B}" srcOrd="1" destOrd="0" presId="urn:microsoft.com/office/officeart/2008/layout/LinedList"/>
    <dgm:cxn modelId="{D2051BAA-F440-F846-8116-326EE5709AAD}" type="presParOf" srcId="{F6DE71F4-1242-6D43-BC46-16874F87C64F}" destId="{1DAB1767-F058-9149-A3E2-5CCB6655683C}" srcOrd="2" destOrd="0" presId="urn:microsoft.com/office/officeart/2008/layout/LinedList"/>
    <dgm:cxn modelId="{0AA5E7A0-8C58-EC47-95B1-AF44258B8C4B}" type="presParOf" srcId="{DA3803AF-7EAA-FF4B-A030-6C712DBB16DA}" destId="{64DD9611-CFD8-8F49-A5BC-CB1888B393D9}" srcOrd="5" destOrd="0" presId="urn:microsoft.com/office/officeart/2008/layout/LinedList"/>
    <dgm:cxn modelId="{B5F9CEEF-9F27-1342-AA67-2E7F2176661E}" type="presParOf" srcId="{DA3803AF-7EAA-FF4B-A030-6C712DBB16DA}" destId="{43710334-CB7C-3747-963F-CD5858282C28}" srcOrd="6" destOrd="0" presId="urn:microsoft.com/office/officeart/2008/layout/LinedList"/>
    <dgm:cxn modelId="{5077B5AB-1BB7-ED4F-8628-2CC4DB348408}" type="presParOf" srcId="{DA3803AF-7EAA-FF4B-A030-6C712DBB16DA}" destId="{A44911B1-DD9A-5A40-8F9E-FA66A4004B42}" srcOrd="7" destOrd="0" presId="urn:microsoft.com/office/officeart/2008/layout/LinedList"/>
    <dgm:cxn modelId="{087E8473-7F04-C746-B362-7DD4A9AA6355}" type="presParOf" srcId="{A44911B1-DD9A-5A40-8F9E-FA66A4004B42}" destId="{8A63D1EF-8FED-C345-AFBF-AE24D2321D2D}" srcOrd="0" destOrd="0" presId="urn:microsoft.com/office/officeart/2008/layout/LinedList"/>
    <dgm:cxn modelId="{80FB4354-85F5-954B-9D48-082EBEC4FFB2}" type="presParOf" srcId="{A44911B1-DD9A-5A40-8F9E-FA66A4004B42}" destId="{B73B8DEC-342F-FD40-8660-6FD6CAC7C7EE}" srcOrd="1" destOrd="0" presId="urn:microsoft.com/office/officeart/2008/layout/LinedList"/>
    <dgm:cxn modelId="{C0D2EB5E-65CA-3644-B182-11D227D87500}" type="presParOf" srcId="{A44911B1-DD9A-5A40-8F9E-FA66A4004B42}" destId="{C897BAA9-1C9D-EE49-9198-514F75DD46BB}" srcOrd="2" destOrd="0" presId="urn:microsoft.com/office/officeart/2008/layout/LinedList"/>
    <dgm:cxn modelId="{3187FA35-B817-3748-97DC-9FD22DADAEEF}" type="presParOf" srcId="{DA3803AF-7EAA-FF4B-A030-6C712DBB16DA}" destId="{74B8F252-7D05-9546-BB32-F05A8EC103B3}" srcOrd="8" destOrd="0" presId="urn:microsoft.com/office/officeart/2008/layout/LinedList"/>
    <dgm:cxn modelId="{048C3EFF-8FD8-E043-BA18-13562E03F5FE}" type="presParOf" srcId="{DA3803AF-7EAA-FF4B-A030-6C712DBB16DA}" destId="{C7FFC979-75B8-314E-8FF3-A8E0EF5C5F7F}" srcOrd="9" destOrd="0" presId="urn:microsoft.com/office/officeart/2008/layout/Lin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DD7AAB-00A8-324B-AF6E-DA60B3FC6F48}" type="doc">
      <dgm:prSet loTypeId="urn:microsoft.com/office/officeart/2008/layout/LinedList" loCatId="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9458C3B-E9CE-0E43-8D25-C56B18384DD2}">
      <dgm:prSet phldrT="[Text]"/>
      <dgm:spPr/>
      <dgm:t>
        <a:bodyPr/>
        <a:lstStyle/>
        <a:p>
          <a:r>
            <a:rPr lang="en-US" dirty="0" err="1" smtClean="0">
              <a:latin typeface="Calibri"/>
              <a:cs typeface="Calibri"/>
            </a:rPr>
            <a:t>Lenguaje</a:t>
          </a:r>
          <a:endParaRPr lang="en-US" dirty="0">
            <a:latin typeface="Calibri"/>
            <a:cs typeface="Calibri"/>
          </a:endParaRPr>
        </a:p>
      </dgm:t>
    </dgm:pt>
    <dgm:pt modelId="{326D1123-FA11-964F-B434-32100DCCA054}" type="parTrans" cxnId="{3597FDA4-C8BE-BC42-9F0B-C1ECB4894A7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D60D6658-F0A1-5C4F-A662-3BF2F81C244A}" type="sibTrans" cxnId="{3597FDA4-C8BE-BC42-9F0B-C1ECB4894A7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39AE5525-9CD9-AB46-8247-B0C8832ED2F3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>
              <a:latin typeface="Calibri"/>
              <a:cs typeface="Calibri"/>
            </a:rPr>
            <a:t>En general, los PAE se </a:t>
          </a:r>
          <a:r>
            <a:rPr lang="en-US" dirty="0" err="1" smtClean="0">
              <a:latin typeface="Calibri"/>
              <a:cs typeface="Calibri"/>
            </a:rPr>
            <a:t>escriben</a:t>
          </a:r>
          <a:r>
            <a:rPr lang="en-US" dirty="0" smtClean="0">
              <a:latin typeface="Calibri"/>
              <a:cs typeface="Calibri"/>
            </a:rPr>
            <a:t> en el </a:t>
          </a:r>
          <a:r>
            <a:rPr lang="en-US" dirty="0" err="1" smtClean="0">
              <a:latin typeface="Calibri"/>
              <a:cs typeface="Calibri"/>
            </a:rPr>
            <a:t>idioma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predominante</a:t>
          </a:r>
          <a:r>
            <a:rPr lang="en-US" dirty="0" smtClean="0">
              <a:latin typeface="Calibri"/>
              <a:cs typeface="Calibri"/>
            </a:rPr>
            <a:t> de la ONU </a:t>
          </a:r>
          <a:r>
            <a:rPr lang="en-US" dirty="0" err="1" smtClean="0">
              <a:latin typeface="Calibri"/>
              <a:cs typeface="Calibri"/>
            </a:rPr>
            <a:t>para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esa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región</a:t>
          </a:r>
          <a:endParaRPr lang="en-US" dirty="0" smtClean="0">
            <a:latin typeface="Calibri"/>
            <a:cs typeface="Calibri"/>
          </a:endParaRPr>
        </a:p>
      </dgm:t>
    </dgm:pt>
    <dgm:pt modelId="{9173E188-BBEF-0245-A627-C9DC6A6963E1}" type="parTrans" cxnId="{4495BB29-6F85-9942-A7A5-DB6F5926ECC6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FD280B52-3549-154C-930C-470A076FBB28}" type="sibTrans" cxnId="{4495BB29-6F85-9942-A7A5-DB6F5926ECC6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76A1C73B-C53D-8845-87EA-E6CE46A26E4F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>
              <a:latin typeface="Calibri"/>
              <a:cs typeface="Calibri"/>
            </a:rPr>
            <a:t>Si el PAE </a:t>
          </a:r>
          <a:r>
            <a:rPr lang="en-US" dirty="0" err="1" smtClean="0">
              <a:latin typeface="Calibri"/>
              <a:cs typeface="Calibri"/>
            </a:rPr>
            <a:t>está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escrito</a:t>
          </a:r>
          <a:r>
            <a:rPr lang="en-US" dirty="0" smtClean="0">
              <a:latin typeface="Calibri"/>
              <a:cs typeface="Calibri"/>
            </a:rPr>
            <a:t> en </a:t>
          </a:r>
          <a:r>
            <a:rPr lang="en-US" dirty="0" err="1" smtClean="0">
              <a:latin typeface="Calibri"/>
              <a:cs typeface="Calibri"/>
            </a:rPr>
            <a:t>una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lengua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diferente</a:t>
          </a:r>
          <a:r>
            <a:rPr lang="en-US" dirty="0" smtClean="0">
              <a:latin typeface="Calibri"/>
              <a:cs typeface="Calibri"/>
            </a:rPr>
            <a:t> del </a:t>
          </a:r>
          <a:r>
            <a:rPr lang="en-US" dirty="0" err="1" smtClean="0">
              <a:latin typeface="Calibri"/>
              <a:cs typeface="Calibri"/>
            </a:rPr>
            <a:t>inglés</a:t>
          </a:r>
          <a:r>
            <a:rPr lang="en-US" dirty="0" smtClean="0">
              <a:latin typeface="Calibri"/>
              <a:cs typeface="Calibri"/>
            </a:rPr>
            <a:t>, </a:t>
          </a:r>
          <a:r>
            <a:rPr lang="en-US" dirty="0" err="1" smtClean="0">
              <a:latin typeface="Calibri"/>
              <a:cs typeface="Calibri"/>
            </a:rPr>
            <a:t>es</a:t>
          </a:r>
          <a:r>
            <a:rPr lang="en-US" dirty="0" smtClean="0">
              <a:latin typeface="Calibri"/>
              <a:cs typeface="Calibri"/>
            </a:rPr>
            <a:t> probable </a:t>
          </a:r>
          <a:r>
            <a:rPr lang="en-US" dirty="0" err="1" smtClean="0">
              <a:latin typeface="Calibri"/>
              <a:cs typeface="Calibri"/>
            </a:rPr>
            <a:t>que</a:t>
          </a:r>
          <a:r>
            <a:rPr lang="en-US" dirty="0" smtClean="0">
              <a:latin typeface="Calibri"/>
              <a:cs typeface="Calibri"/>
            </a:rPr>
            <a:t> se </a:t>
          </a:r>
          <a:r>
            <a:rPr lang="en-US" dirty="0" err="1" smtClean="0">
              <a:latin typeface="Calibri"/>
              <a:cs typeface="Calibri"/>
            </a:rPr>
            <a:t>necesite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una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traducción</a:t>
          </a:r>
          <a:endParaRPr lang="en-US" dirty="0" smtClean="0">
            <a:latin typeface="Calibri"/>
            <a:cs typeface="Calibri"/>
          </a:endParaRPr>
        </a:p>
      </dgm:t>
    </dgm:pt>
    <dgm:pt modelId="{062253CC-BBA9-5D4E-93A6-6EEFD8466908}" type="parTrans" cxnId="{1D07C312-3C8B-294F-85E1-0B569E25CD4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D46078C0-C9B3-774C-8D0A-EA3FBBF8D96C}" type="sibTrans" cxnId="{1D07C312-3C8B-294F-85E1-0B569E25CD4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A56B47E8-CC51-6A4F-83B4-D8CB883E81B6}">
      <dgm:prSet phldrT="[Text]"/>
      <dgm:spPr/>
      <dgm:t>
        <a:bodyPr/>
        <a:lstStyle/>
        <a:p>
          <a:r>
            <a:rPr lang="en-GB" dirty="0" err="1" smtClean="0">
              <a:latin typeface="Calibri"/>
              <a:cs typeface="Calibri"/>
            </a:rPr>
            <a:t>Es</a:t>
          </a:r>
          <a:r>
            <a:rPr lang="en-GB" dirty="0" smtClean="0">
              <a:latin typeface="Calibri"/>
              <a:cs typeface="Calibri"/>
            </a:rPr>
            <a:t> de </a:t>
          </a:r>
          <a:r>
            <a:rPr lang="en-GB" dirty="0" err="1" smtClean="0">
              <a:latin typeface="Calibri"/>
              <a:cs typeface="Calibri"/>
            </a:rPr>
            <a:t>utilidad</a:t>
          </a:r>
          <a:r>
            <a:rPr lang="en-GB" dirty="0" smtClean="0">
              <a:latin typeface="Calibri"/>
              <a:cs typeface="Calibri"/>
            </a:rPr>
            <a:t> </a:t>
          </a:r>
          <a:r>
            <a:rPr lang="en-GB" dirty="0" err="1" smtClean="0">
              <a:latin typeface="Calibri"/>
              <a:cs typeface="Calibri"/>
            </a:rPr>
            <a:t>contratar</a:t>
          </a:r>
          <a:r>
            <a:rPr lang="en-GB" dirty="0" smtClean="0">
              <a:latin typeface="Calibri"/>
              <a:cs typeface="Calibri"/>
            </a:rPr>
            <a:t> un </a:t>
          </a:r>
          <a:r>
            <a:rPr lang="en-GB" dirty="0" err="1" smtClean="0">
              <a:latin typeface="Calibri"/>
              <a:cs typeface="Calibri"/>
            </a:rPr>
            <a:t>experto</a:t>
          </a:r>
          <a:r>
            <a:rPr lang="en-GB" dirty="0" smtClean="0">
              <a:latin typeface="Calibri"/>
              <a:cs typeface="Calibri"/>
            </a:rPr>
            <a:t> </a:t>
          </a:r>
          <a:r>
            <a:rPr lang="en-GB" dirty="0" err="1" smtClean="0">
              <a:latin typeface="Calibri"/>
              <a:cs typeface="Calibri"/>
            </a:rPr>
            <a:t>cuya</a:t>
          </a:r>
          <a:r>
            <a:rPr lang="en-GB" dirty="0" smtClean="0">
              <a:latin typeface="Calibri"/>
              <a:cs typeface="Calibri"/>
            </a:rPr>
            <a:t> </a:t>
          </a:r>
          <a:r>
            <a:rPr lang="en-GB" dirty="0" err="1" smtClean="0">
              <a:latin typeface="Calibri"/>
              <a:cs typeface="Calibri"/>
            </a:rPr>
            <a:t>lengua</a:t>
          </a:r>
          <a:r>
            <a:rPr lang="en-GB" dirty="0" smtClean="0">
              <a:latin typeface="Calibri"/>
              <a:cs typeface="Calibri"/>
            </a:rPr>
            <a:t> </a:t>
          </a:r>
          <a:r>
            <a:rPr lang="en-GB" dirty="0" err="1" smtClean="0">
              <a:latin typeface="Calibri"/>
              <a:cs typeface="Calibri"/>
            </a:rPr>
            <a:t>nativa</a:t>
          </a:r>
          <a:r>
            <a:rPr lang="en-GB" dirty="0" smtClean="0">
              <a:latin typeface="Calibri"/>
              <a:cs typeface="Calibri"/>
            </a:rPr>
            <a:t> sea el </a:t>
          </a:r>
          <a:r>
            <a:rPr lang="en-GB" dirty="0" err="1" smtClean="0">
              <a:latin typeface="Calibri"/>
              <a:cs typeface="Calibri"/>
            </a:rPr>
            <a:t>inglés</a:t>
          </a:r>
          <a:r>
            <a:rPr lang="en-GB" dirty="0" smtClean="0">
              <a:latin typeface="Calibri"/>
              <a:cs typeface="Calibri"/>
            </a:rPr>
            <a:t> </a:t>
          </a:r>
          <a:r>
            <a:rPr lang="en-GB" dirty="0" err="1" smtClean="0">
              <a:latin typeface="Calibri"/>
              <a:cs typeface="Calibri"/>
            </a:rPr>
            <a:t>para</a:t>
          </a:r>
          <a:r>
            <a:rPr lang="en-GB" dirty="0" smtClean="0">
              <a:latin typeface="Calibri"/>
              <a:cs typeface="Calibri"/>
            </a:rPr>
            <a:t> </a:t>
          </a:r>
          <a:r>
            <a:rPr lang="en-GB" dirty="0" err="1" smtClean="0">
              <a:latin typeface="Calibri"/>
              <a:cs typeface="Calibri"/>
            </a:rPr>
            <a:t>editar</a:t>
          </a:r>
          <a:r>
            <a:rPr lang="en-GB" dirty="0" smtClean="0">
              <a:latin typeface="Calibri"/>
              <a:cs typeface="Calibri"/>
            </a:rPr>
            <a:t> la </a:t>
          </a:r>
          <a:r>
            <a:rPr lang="en-GB" dirty="0" err="1" smtClean="0">
              <a:latin typeface="Calibri"/>
              <a:cs typeface="Calibri"/>
            </a:rPr>
            <a:t>totalidad</a:t>
          </a:r>
          <a:r>
            <a:rPr lang="en-GB" dirty="0" smtClean="0">
              <a:latin typeface="Calibri"/>
              <a:cs typeface="Calibri"/>
            </a:rPr>
            <a:t> del </a:t>
          </a:r>
          <a:r>
            <a:rPr lang="en-GB" dirty="0" err="1" smtClean="0">
              <a:latin typeface="Calibri"/>
              <a:cs typeface="Calibri"/>
            </a:rPr>
            <a:t>documento</a:t>
          </a:r>
          <a:r>
            <a:rPr lang="en-GB" dirty="0" smtClean="0">
              <a:latin typeface="Calibri"/>
              <a:cs typeface="Calibri"/>
            </a:rPr>
            <a:t> </a:t>
          </a:r>
          <a:r>
            <a:rPr lang="en-GB" dirty="0" err="1" smtClean="0">
              <a:latin typeface="Calibri"/>
              <a:cs typeface="Calibri"/>
            </a:rPr>
            <a:t>traducido</a:t>
          </a:r>
          <a:r>
            <a:rPr lang="en-GB" dirty="0" smtClean="0">
              <a:latin typeface="Calibri"/>
              <a:cs typeface="Calibri"/>
            </a:rPr>
            <a:t> </a:t>
          </a:r>
          <a:endParaRPr lang="en-US" dirty="0">
            <a:latin typeface="Calibri"/>
            <a:cs typeface="Calibri"/>
          </a:endParaRPr>
        </a:p>
      </dgm:t>
    </dgm:pt>
    <dgm:pt modelId="{F1081D3C-F3FF-284B-9F03-2F92CADF741E}" type="parTrans" cxnId="{3BF1838A-069D-4C45-A981-8181D0908E6F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7506D999-98D0-7D45-BCA2-17B749A08FDA}" type="sibTrans" cxnId="{3BF1838A-069D-4C45-A981-8181D0908E6F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63D65DB-1500-DA41-B44E-1608261BFA35}">
      <dgm:prSet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PAE </a:t>
          </a:r>
          <a:r>
            <a:rPr lang="en-US" dirty="0" err="1" smtClean="0">
              <a:latin typeface="Calibri"/>
              <a:cs typeface="Calibri"/>
            </a:rPr>
            <a:t>dirigido</a:t>
          </a:r>
          <a:r>
            <a:rPr lang="en-US" dirty="0" smtClean="0">
              <a:latin typeface="Calibri"/>
              <a:cs typeface="Calibri"/>
            </a:rPr>
            <a:t> a los </a:t>
          </a:r>
          <a:r>
            <a:rPr lang="en-US" dirty="0" err="1" smtClean="0">
              <a:latin typeface="Calibri"/>
              <a:cs typeface="Calibri"/>
            </a:rPr>
            <a:t>responsables</a:t>
          </a:r>
          <a:r>
            <a:rPr lang="en-US" dirty="0" smtClean="0">
              <a:latin typeface="Calibri"/>
              <a:cs typeface="Calibri"/>
            </a:rPr>
            <a:t> de </a:t>
          </a:r>
          <a:r>
            <a:rPr lang="en-US" dirty="0" err="1" smtClean="0">
              <a:latin typeface="Calibri"/>
              <a:cs typeface="Calibri"/>
            </a:rPr>
            <a:t>decisiones</a:t>
          </a:r>
          <a:endParaRPr lang="en-US" dirty="0" smtClean="0">
            <a:latin typeface="Calibri"/>
            <a:cs typeface="Calibri"/>
          </a:endParaRPr>
        </a:p>
      </dgm:t>
    </dgm:pt>
    <dgm:pt modelId="{06343AD8-98D4-1B47-92FD-04F4008B4E63}" type="parTrans" cxnId="{E78CFDC0-A2B2-3047-B7CE-6093CA28AC7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ABDB76B0-A594-7E46-ACEE-37FDD22D2866}" type="sibTrans" cxnId="{E78CFDC0-A2B2-3047-B7CE-6093CA28AC7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F7A632A-579B-E644-9130-DD812EC76958}">
      <dgm:prSet/>
      <dgm:spPr/>
      <dgm:t>
        <a:bodyPr/>
        <a:lstStyle/>
        <a:p>
          <a:r>
            <a:rPr lang="en-GB" dirty="0" err="1" smtClean="0">
              <a:latin typeface="Calibri"/>
              <a:cs typeface="Calibri"/>
            </a:rPr>
            <a:t>Puede</a:t>
          </a:r>
          <a:r>
            <a:rPr lang="en-GB" dirty="0" smtClean="0">
              <a:latin typeface="Calibri"/>
              <a:cs typeface="Calibri"/>
            </a:rPr>
            <a:t> </a:t>
          </a:r>
          <a:r>
            <a:rPr lang="en-GB" dirty="0" err="1" smtClean="0">
              <a:latin typeface="Calibri"/>
              <a:cs typeface="Calibri"/>
            </a:rPr>
            <a:t>redactarse</a:t>
          </a:r>
          <a:r>
            <a:rPr lang="en-GB" dirty="0" smtClean="0">
              <a:latin typeface="Calibri"/>
              <a:cs typeface="Calibri"/>
            </a:rPr>
            <a:t> </a:t>
          </a:r>
          <a:r>
            <a:rPr lang="en-GB" dirty="0" err="1" smtClean="0">
              <a:latin typeface="Calibri"/>
              <a:cs typeface="Calibri"/>
            </a:rPr>
            <a:t>una</a:t>
          </a:r>
          <a:r>
            <a:rPr lang="en-GB" dirty="0" smtClean="0">
              <a:latin typeface="Calibri"/>
              <a:cs typeface="Calibri"/>
            </a:rPr>
            <a:t> </a:t>
          </a:r>
          <a:r>
            <a:rPr lang="en-GB" dirty="0" err="1" smtClean="0">
              <a:latin typeface="Calibri"/>
              <a:cs typeface="Calibri"/>
            </a:rPr>
            <a:t>versión</a:t>
          </a:r>
          <a:r>
            <a:rPr lang="en-GB" dirty="0" smtClean="0">
              <a:latin typeface="Calibri"/>
              <a:cs typeface="Calibri"/>
            </a:rPr>
            <a:t> </a:t>
          </a:r>
          <a:r>
            <a:rPr lang="en-GB" dirty="0" err="1" smtClean="0">
              <a:latin typeface="Calibri"/>
              <a:cs typeface="Calibri"/>
            </a:rPr>
            <a:t>más</a:t>
          </a:r>
          <a:r>
            <a:rPr lang="en-GB" dirty="0" smtClean="0">
              <a:latin typeface="Calibri"/>
              <a:cs typeface="Calibri"/>
            </a:rPr>
            <a:t> </a:t>
          </a:r>
          <a:r>
            <a:rPr lang="en-GB" dirty="0" err="1" smtClean="0">
              <a:latin typeface="Calibri"/>
              <a:cs typeface="Calibri"/>
            </a:rPr>
            <a:t>corta</a:t>
          </a:r>
          <a:r>
            <a:rPr lang="en-GB" dirty="0" smtClean="0">
              <a:latin typeface="Calibri"/>
              <a:cs typeface="Calibri"/>
            </a:rPr>
            <a:t> de </a:t>
          </a:r>
          <a:r>
            <a:rPr lang="en-GB" dirty="0" err="1" smtClean="0">
              <a:latin typeface="Calibri"/>
              <a:cs typeface="Calibri"/>
            </a:rPr>
            <a:t>todo</a:t>
          </a:r>
          <a:r>
            <a:rPr lang="en-GB" dirty="0" smtClean="0">
              <a:latin typeface="Calibri"/>
              <a:cs typeface="Calibri"/>
            </a:rPr>
            <a:t> el PAE. </a:t>
          </a:r>
        </a:p>
      </dgm:t>
    </dgm:pt>
    <dgm:pt modelId="{7C65996A-8B3B-E74B-BAE0-2E791F6848F5}" type="parTrans" cxnId="{8595054C-CCE3-C448-91BD-E0DEBDB775CE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4B0B5AE-A2CB-B84F-AECC-44E5A9704A93}" type="sibTrans" cxnId="{8595054C-CCE3-C448-91BD-E0DEBDB775CE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25056A6B-D472-9648-9168-F6BE3F0D0309}">
      <dgm:prSet/>
      <dgm:spPr/>
      <dgm:t>
        <a:bodyPr/>
        <a:lstStyle/>
        <a:p>
          <a:r>
            <a:rPr lang="en-US" dirty="0" err="1" smtClean="0">
              <a:latin typeface="Calibri"/>
              <a:cs typeface="Calibri"/>
            </a:rPr>
            <a:t>Contiene</a:t>
          </a:r>
          <a:r>
            <a:rPr lang="en-US" dirty="0" smtClean="0">
              <a:latin typeface="Calibri"/>
              <a:cs typeface="Calibri"/>
            </a:rPr>
            <a:t> un largo </a:t>
          </a:r>
          <a:r>
            <a:rPr lang="en-US" dirty="0" err="1" smtClean="0">
              <a:latin typeface="Calibri"/>
              <a:cs typeface="Calibri"/>
            </a:rPr>
            <a:t>resumen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ejecutivo</a:t>
          </a:r>
          <a:r>
            <a:rPr lang="en-US" dirty="0" smtClean="0">
              <a:latin typeface="Calibri"/>
              <a:cs typeface="Calibri"/>
            </a:rPr>
            <a:t> con </a:t>
          </a:r>
          <a:r>
            <a:rPr lang="en-US" dirty="0" err="1" smtClean="0">
              <a:latin typeface="Calibri"/>
              <a:cs typeface="Calibri"/>
            </a:rPr>
            <a:t>imágenes</a:t>
          </a:r>
          <a:r>
            <a:rPr lang="en-US" dirty="0" smtClean="0">
              <a:latin typeface="Calibri"/>
              <a:cs typeface="Calibri"/>
            </a:rPr>
            <a:t> y </a:t>
          </a:r>
          <a:r>
            <a:rPr lang="en-US" dirty="0" err="1" smtClean="0">
              <a:latin typeface="Calibri"/>
              <a:cs typeface="Calibri"/>
            </a:rPr>
            <a:t>gráficos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que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expliquen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cómo</a:t>
          </a:r>
          <a:r>
            <a:rPr lang="en-US" dirty="0" smtClean="0">
              <a:latin typeface="Calibri"/>
              <a:cs typeface="Calibri"/>
            </a:rPr>
            <a:t> el PAE </a:t>
          </a:r>
          <a:r>
            <a:rPr lang="en-US" dirty="0" err="1" smtClean="0">
              <a:latin typeface="Calibri"/>
              <a:cs typeface="Calibri"/>
            </a:rPr>
            <a:t>beneficiará</a:t>
          </a:r>
          <a:r>
            <a:rPr lang="en-US" dirty="0" smtClean="0">
              <a:latin typeface="Calibri"/>
              <a:cs typeface="Calibri"/>
            </a:rPr>
            <a:t> al </a:t>
          </a:r>
          <a:r>
            <a:rPr lang="en-US" dirty="0" err="1" smtClean="0">
              <a:latin typeface="Calibri"/>
              <a:cs typeface="Calibri"/>
            </a:rPr>
            <a:t>sistema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hídrico</a:t>
          </a:r>
          <a:r>
            <a:rPr lang="en-US" dirty="0" smtClean="0">
              <a:latin typeface="Calibri"/>
              <a:cs typeface="Calibri"/>
            </a:rPr>
            <a:t> y a los </a:t>
          </a:r>
          <a:r>
            <a:rPr lang="en-US" dirty="0" err="1" smtClean="0">
              <a:latin typeface="Calibri"/>
              <a:cs typeface="Calibri"/>
            </a:rPr>
            <a:t>países</a:t>
          </a:r>
          <a:r>
            <a:rPr lang="en-US" dirty="0" smtClean="0">
              <a:latin typeface="Calibri"/>
              <a:cs typeface="Calibri"/>
            </a:rPr>
            <a:t> </a:t>
          </a:r>
          <a:r>
            <a:rPr lang="en-US" dirty="0" err="1" smtClean="0">
              <a:latin typeface="Calibri"/>
              <a:cs typeface="Calibri"/>
            </a:rPr>
            <a:t>participantes</a:t>
          </a:r>
          <a:r>
            <a:rPr lang="en-US" dirty="0" smtClean="0">
              <a:latin typeface="Calibri"/>
              <a:cs typeface="Calibri"/>
            </a:rPr>
            <a:t>.</a:t>
          </a:r>
          <a:endParaRPr lang="en-US" dirty="0">
            <a:latin typeface="Calibri"/>
            <a:cs typeface="Calibri"/>
          </a:endParaRPr>
        </a:p>
      </dgm:t>
    </dgm:pt>
    <dgm:pt modelId="{8660318A-4355-7D46-9521-7B6052058453}" type="parTrans" cxnId="{CD74857B-1CE7-9248-A673-4C60C923F894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3730B16-ADE4-5145-ABE1-3CB2C9246DD3}" type="sibTrans" cxnId="{CD74857B-1CE7-9248-A673-4C60C923F894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89178BB-FC8B-474F-8ABB-C0BB6378BEED}" type="pres">
      <dgm:prSet presAssocID="{53DD7AAB-00A8-324B-AF6E-DA60B3FC6F4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8789208-ADD9-6244-9534-101722760FC7}" type="pres">
      <dgm:prSet presAssocID="{A9458C3B-E9CE-0E43-8D25-C56B18384DD2}" presName="thickLine" presStyleLbl="alignNode1" presStyleIdx="0" presStyleCnt="2"/>
      <dgm:spPr>
        <a:ln w="28575" cmpd="sng">
          <a:solidFill>
            <a:srgbClr val="0033CC"/>
          </a:solidFill>
        </a:ln>
      </dgm:spPr>
    </dgm:pt>
    <dgm:pt modelId="{7D450836-F94A-0E4D-96B8-1ED6F4AEC705}" type="pres">
      <dgm:prSet presAssocID="{A9458C3B-E9CE-0E43-8D25-C56B18384DD2}" presName="horz1" presStyleCnt="0"/>
      <dgm:spPr/>
    </dgm:pt>
    <dgm:pt modelId="{2D203188-943C-AE44-8FC2-37530BE84C6D}" type="pres">
      <dgm:prSet presAssocID="{A9458C3B-E9CE-0E43-8D25-C56B18384DD2}" presName="tx1" presStyleLbl="revTx" presStyleIdx="0" presStyleCnt="7"/>
      <dgm:spPr/>
      <dgm:t>
        <a:bodyPr/>
        <a:lstStyle/>
        <a:p>
          <a:endParaRPr lang="en-US"/>
        </a:p>
      </dgm:t>
    </dgm:pt>
    <dgm:pt modelId="{D53E80A2-1385-AA40-8C8D-9F89ABC8A7DF}" type="pres">
      <dgm:prSet presAssocID="{A9458C3B-E9CE-0E43-8D25-C56B18384DD2}" presName="vert1" presStyleCnt="0"/>
      <dgm:spPr/>
    </dgm:pt>
    <dgm:pt modelId="{A7E08F3A-9E34-7247-9217-510558459BD7}" type="pres">
      <dgm:prSet presAssocID="{39AE5525-9CD9-AB46-8247-B0C8832ED2F3}" presName="vertSpace2a" presStyleCnt="0"/>
      <dgm:spPr/>
    </dgm:pt>
    <dgm:pt modelId="{C5435A81-9AC6-E346-9DB3-AEE3927FDE2C}" type="pres">
      <dgm:prSet presAssocID="{39AE5525-9CD9-AB46-8247-B0C8832ED2F3}" presName="horz2" presStyleCnt="0"/>
      <dgm:spPr/>
    </dgm:pt>
    <dgm:pt modelId="{71396D91-2360-8A44-80F6-81E4381400E3}" type="pres">
      <dgm:prSet presAssocID="{39AE5525-9CD9-AB46-8247-B0C8832ED2F3}" presName="horzSpace2" presStyleCnt="0"/>
      <dgm:spPr/>
    </dgm:pt>
    <dgm:pt modelId="{1CE252C7-32C7-7E4B-8534-CFFBE72B3C8A}" type="pres">
      <dgm:prSet presAssocID="{39AE5525-9CD9-AB46-8247-B0C8832ED2F3}" presName="tx2" presStyleLbl="revTx" presStyleIdx="1" presStyleCnt="7"/>
      <dgm:spPr/>
      <dgm:t>
        <a:bodyPr/>
        <a:lstStyle/>
        <a:p>
          <a:endParaRPr lang="en-US"/>
        </a:p>
      </dgm:t>
    </dgm:pt>
    <dgm:pt modelId="{E43BB47F-3D7B-D74B-99FB-4CD02535B055}" type="pres">
      <dgm:prSet presAssocID="{39AE5525-9CD9-AB46-8247-B0C8832ED2F3}" presName="vert2" presStyleCnt="0"/>
      <dgm:spPr/>
    </dgm:pt>
    <dgm:pt modelId="{BD303936-CCCC-4D4C-8E32-23BAC7ED3816}" type="pres">
      <dgm:prSet presAssocID="{39AE5525-9CD9-AB46-8247-B0C8832ED2F3}" presName="thinLine2b" presStyleLbl="callout" presStyleIdx="0" presStyleCnt="5"/>
      <dgm:spPr/>
    </dgm:pt>
    <dgm:pt modelId="{27A8D98E-98B5-8848-971A-C1F32E3D78A9}" type="pres">
      <dgm:prSet presAssocID="{39AE5525-9CD9-AB46-8247-B0C8832ED2F3}" presName="vertSpace2b" presStyleCnt="0"/>
      <dgm:spPr/>
    </dgm:pt>
    <dgm:pt modelId="{F0FCC953-DE15-C349-A3E3-3755036FA1B9}" type="pres">
      <dgm:prSet presAssocID="{76A1C73B-C53D-8845-87EA-E6CE46A26E4F}" presName="horz2" presStyleCnt="0"/>
      <dgm:spPr/>
    </dgm:pt>
    <dgm:pt modelId="{5F9CFDB8-D49E-6945-B997-ADCD9B31CCA0}" type="pres">
      <dgm:prSet presAssocID="{76A1C73B-C53D-8845-87EA-E6CE46A26E4F}" presName="horzSpace2" presStyleCnt="0"/>
      <dgm:spPr/>
    </dgm:pt>
    <dgm:pt modelId="{50ABF6F9-BCD2-904B-8B14-ADD3A22E2F65}" type="pres">
      <dgm:prSet presAssocID="{76A1C73B-C53D-8845-87EA-E6CE46A26E4F}" presName="tx2" presStyleLbl="revTx" presStyleIdx="2" presStyleCnt="7"/>
      <dgm:spPr/>
      <dgm:t>
        <a:bodyPr/>
        <a:lstStyle/>
        <a:p>
          <a:endParaRPr lang="en-US"/>
        </a:p>
      </dgm:t>
    </dgm:pt>
    <dgm:pt modelId="{34841EED-C2BB-D14A-B427-B13B5A09E79C}" type="pres">
      <dgm:prSet presAssocID="{76A1C73B-C53D-8845-87EA-E6CE46A26E4F}" presName="vert2" presStyleCnt="0"/>
      <dgm:spPr/>
    </dgm:pt>
    <dgm:pt modelId="{AA69C44A-619A-3A4B-831D-9F24A871E2A9}" type="pres">
      <dgm:prSet presAssocID="{76A1C73B-C53D-8845-87EA-E6CE46A26E4F}" presName="thinLine2b" presStyleLbl="callout" presStyleIdx="1" presStyleCnt="5"/>
      <dgm:spPr/>
    </dgm:pt>
    <dgm:pt modelId="{C2C4FB24-4ADA-0B42-9021-E3DEE6B67A3F}" type="pres">
      <dgm:prSet presAssocID="{76A1C73B-C53D-8845-87EA-E6CE46A26E4F}" presName="vertSpace2b" presStyleCnt="0"/>
      <dgm:spPr/>
    </dgm:pt>
    <dgm:pt modelId="{220DA38B-A346-2044-883A-22CE05F7D944}" type="pres">
      <dgm:prSet presAssocID="{A56B47E8-CC51-6A4F-83B4-D8CB883E81B6}" presName="horz2" presStyleCnt="0"/>
      <dgm:spPr/>
    </dgm:pt>
    <dgm:pt modelId="{6DFCA6B4-7AFF-9A45-9340-EF693893F1CD}" type="pres">
      <dgm:prSet presAssocID="{A56B47E8-CC51-6A4F-83B4-D8CB883E81B6}" presName="horzSpace2" presStyleCnt="0"/>
      <dgm:spPr/>
    </dgm:pt>
    <dgm:pt modelId="{626779A1-561E-9643-AB38-BDF14D2DC7BC}" type="pres">
      <dgm:prSet presAssocID="{A56B47E8-CC51-6A4F-83B4-D8CB883E81B6}" presName="tx2" presStyleLbl="revTx" presStyleIdx="3" presStyleCnt="7"/>
      <dgm:spPr/>
      <dgm:t>
        <a:bodyPr/>
        <a:lstStyle/>
        <a:p>
          <a:endParaRPr lang="en-US"/>
        </a:p>
      </dgm:t>
    </dgm:pt>
    <dgm:pt modelId="{B99C3C6D-9634-7341-8F3F-53762D6DA343}" type="pres">
      <dgm:prSet presAssocID="{A56B47E8-CC51-6A4F-83B4-D8CB883E81B6}" presName="vert2" presStyleCnt="0"/>
      <dgm:spPr/>
    </dgm:pt>
    <dgm:pt modelId="{4B91BB66-32FE-D840-9D99-803BB01F9694}" type="pres">
      <dgm:prSet presAssocID="{A56B47E8-CC51-6A4F-83B4-D8CB883E81B6}" presName="thinLine2b" presStyleLbl="callout" presStyleIdx="2" presStyleCnt="5" custLinFactY="-200000" custLinFactNeighborY="-207248"/>
      <dgm:spPr>
        <a:ln>
          <a:solidFill>
            <a:srgbClr val="FFFFFF"/>
          </a:solidFill>
        </a:ln>
      </dgm:spPr>
    </dgm:pt>
    <dgm:pt modelId="{5E3AB0AA-E209-BF44-AB03-2AB537120024}" type="pres">
      <dgm:prSet presAssocID="{A56B47E8-CC51-6A4F-83B4-D8CB883E81B6}" presName="vertSpace2b" presStyleCnt="0"/>
      <dgm:spPr/>
    </dgm:pt>
    <dgm:pt modelId="{F40A9A4D-B00B-384C-89A7-8902E712B907}" type="pres">
      <dgm:prSet presAssocID="{663D65DB-1500-DA41-B44E-1608261BFA35}" presName="thickLine" presStyleLbl="alignNode1" presStyleIdx="1" presStyleCnt="2"/>
      <dgm:spPr>
        <a:ln w="28575" cmpd="sng">
          <a:solidFill>
            <a:srgbClr val="0033CC"/>
          </a:solidFill>
        </a:ln>
      </dgm:spPr>
    </dgm:pt>
    <dgm:pt modelId="{E32C4CB5-FE6C-0543-8FCF-D5BE6A90742C}" type="pres">
      <dgm:prSet presAssocID="{663D65DB-1500-DA41-B44E-1608261BFA35}" presName="horz1" presStyleCnt="0"/>
      <dgm:spPr/>
    </dgm:pt>
    <dgm:pt modelId="{8C0C7360-30F5-4540-B2D4-DCFF1DC383AC}" type="pres">
      <dgm:prSet presAssocID="{663D65DB-1500-DA41-B44E-1608261BFA35}" presName="tx1" presStyleLbl="revTx" presStyleIdx="4" presStyleCnt="7"/>
      <dgm:spPr/>
      <dgm:t>
        <a:bodyPr/>
        <a:lstStyle/>
        <a:p>
          <a:endParaRPr lang="en-US"/>
        </a:p>
      </dgm:t>
    </dgm:pt>
    <dgm:pt modelId="{DA3803AF-7EAA-FF4B-A030-6C712DBB16DA}" type="pres">
      <dgm:prSet presAssocID="{663D65DB-1500-DA41-B44E-1608261BFA35}" presName="vert1" presStyleCnt="0"/>
      <dgm:spPr/>
    </dgm:pt>
    <dgm:pt modelId="{9240D3D4-7268-7D4D-9DF4-00FD591F0A96}" type="pres">
      <dgm:prSet presAssocID="{9F7A632A-579B-E644-9130-DD812EC76958}" presName="vertSpace2a" presStyleCnt="0"/>
      <dgm:spPr/>
    </dgm:pt>
    <dgm:pt modelId="{DDB9E698-05B1-8841-BD58-36ED14B1BDD6}" type="pres">
      <dgm:prSet presAssocID="{9F7A632A-579B-E644-9130-DD812EC76958}" presName="horz2" presStyleCnt="0"/>
      <dgm:spPr/>
    </dgm:pt>
    <dgm:pt modelId="{007EC1EA-C7B9-7642-BBDF-6DDAB8E33211}" type="pres">
      <dgm:prSet presAssocID="{9F7A632A-579B-E644-9130-DD812EC76958}" presName="horzSpace2" presStyleCnt="0"/>
      <dgm:spPr/>
    </dgm:pt>
    <dgm:pt modelId="{B02B5488-5536-1049-9D46-3353691D0987}" type="pres">
      <dgm:prSet presAssocID="{9F7A632A-579B-E644-9130-DD812EC76958}" presName="tx2" presStyleLbl="revTx" presStyleIdx="5" presStyleCnt="7"/>
      <dgm:spPr/>
      <dgm:t>
        <a:bodyPr/>
        <a:lstStyle/>
        <a:p>
          <a:endParaRPr lang="en-US"/>
        </a:p>
      </dgm:t>
    </dgm:pt>
    <dgm:pt modelId="{D0B9FD6A-8563-B246-AB29-011049AFFDB2}" type="pres">
      <dgm:prSet presAssocID="{9F7A632A-579B-E644-9130-DD812EC76958}" presName="vert2" presStyleCnt="0"/>
      <dgm:spPr/>
    </dgm:pt>
    <dgm:pt modelId="{DF897684-BF57-C646-B358-169CE8D1FAC3}" type="pres">
      <dgm:prSet presAssocID="{9F7A632A-579B-E644-9130-DD812EC76958}" presName="thinLine2b" presStyleLbl="callout" presStyleIdx="3" presStyleCnt="5" custLinFactY="-500000" custLinFactNeighborY="-568395"/>
      <dgm:spPr/>
    </dgm:pt>
    <dgm:pt modelId="{CB72CD5C-C3A3-F44C-93E7-8F7993A0CB05}" type="pres">
      <dgm:prSet presAssocID="{9F7A632A-579B-E644-9130-DD812EC76958}" presName="vertSpace2b" presStyleCnt="0"/>
      <dgm:spPr/>
    </dgm:pt>
    <dgm:pt modelId="{F6DE71F4-1242-6D43-BC46-16874F87C64F}" type="pres">
      <dgm:prSet presAssocID="{25056A6B-D472-9648-9168-F6BE3F0D0309}" presName="horz2" presStyleCnt="0"/>
      <dgm:spPr/>
    </dgm:pt>
    <dgm:pt modelId="{47B17FCF-4E7C-DB4E-8BC6-FF76CD4DEEC4}" type="pres">
      <dgm:prSet presAssocID="{25056A6B-D472-9648-9168-F6BE3F0D0309}" presName="horzSpace2" presStyleCnt="0"/>
      <dgm:spPr/>
    </dgm:pt>
    <dgm:pt modelId="{69C5CB6B-5B77-1E43-80BD-506C72CF067B}" type="pres">
      <dgm:prSet presAssocID="{25056A6B-D472-9648-9168-F6BE3F0D0309}" presName="tx2" presStyleLbl="revTx" presStyleIdx="6" presStyleCnt="7" custLinFactNeighborY="-31900"/>
      <dgm:spPr/>
      <dgm:t>
        <a:bodyPr/>
        <a:lstStyle/>
        <a:p>
          <a:endParaRPr lang="en-US"/>
        </a:p>
      </dgm:t>
    </dgm:pt>
    <dgm:pt modelId="{1DAB1767-F058-9149-A3E2-5CCB6655683C}" type="pres">
      <dgm:prSet presAssocID="{25056A6B-D472-9648-9168-F6BE3F0D0309}" presName="vert2" presStyleCnt="0"/>
      <dgm:spPr/>
    </dgm:pt>
    <dgm:pt modelId="{64DD9611-CFD8-8F49-A5BC-CB1888B393D9}" type="pres">
      <dgm:prSet presAssocID="{25056A6B-D472-9648-9168-F6BE3F0D0309}" presName="thinLine2b" presStyleLbl="callout" presStyleIdx="4" presStyleCnt="5" custLinFactY="-500000" custLinFactNeighborY="-502371"/>
      <dgm:spPr/>
    </dgm:pt>
    <dgm:pt modelId="{43710334-CB7C-3747-963F-CD5858282C28}" type="pres">
      <dgm:prSet presAssocID="{25056A6B-D472-9648-9168-F6BE3F0D0309}" presName="vertSpace2b" presStyleCnt="0"/>
      <dgm:spPr/>
    </dgm:pt>
  </dgm:ptLst>
  <dgm:cxnLst>
    <dgm:cxn modelId="{8595054C-CCE3-C448-91BD-E0DEBDB775CE}" srcId="{663D65DB-1500-DA41-B44E-1608261BFA35}" destId="{9F7A632A-579B-E644-9130-DD812EC76958}" srcOrd="0" destOrd="0" parTransId="{7C65996A-8B3B-E74B-BAE0-2E791F6848F5}" sibTransId="{C4B0B5AE-A2CB-B84F-AECC-44E5A9704A93}"/>
    <dgm:cxn modelId="{94F0D47A-3EC9-4C45-860A-49FA86A3B55E}" type="presOf" srcId="{9F7A632A-579B-E644-9130-DD812EC76958}" destId="{B02B5488-5536-1049-9D46-3353691D0987}" srcOrd="0" destOrd="0" presId="urn:microsoft.com/office/officeart/2008/layout/LinedList"/>
    <dgm:cxn modelId="{CF1D58B6-25AE-4696-9206-C095821D7567}" type="presOf" srcId="{53DD7AAB-00A8-324B-AF6E-DA60B3FC6F48}" destId="{489178BB-FC8B-474F-8ABB-C0BB6378BEED}" srcOrd="0" destOrd="0" presId="urn:microsoft.com/office/officeart/2008/layout/LinedList"/>
    <dgm:cxn modelId="{3597FDA4-C8BE-BC42-9F0B-C1ECB4894A73}" srcId="{53DD7AAB-00A8-324B-AF6E-DA60B3FC6F48}" destId="{A9458C3B-E9CE-0E43-8D25-C56B18384DD2}" srcOrd="0" destOrd="0" parTransId="{326D1123-FA11-964F-B434-32100DCCA054}" sibTransId="{D60D6658-F0A1-5C4F-A662-3BF2F81C244A}"/>
    <dgm:cxn modelId="{C92FC69B-D559-461E-804C-82FA5498CBDF}" type="presOf" srcId="{76A1C73B-C53D-8845-87EA-E6CE46A26E4F}" destId="{50ABF6F9-BCD2-904B-8B14-ADD3A22E2F65}" srcOrd="0" destOrd="0" presId="urn:microsoft.com/office/officeart/2008/layout/LinedList"/>
    <dgm:cxn modelId="{15DB8C4D-AB0B-4F5A-A924-D778453B76BD}" type="presOf" srcId="{39AE5525-9CD9-AB46-8247-B0C8832ED2F3}" destId="{1CE252C7-32C7-7E4B-8534-CFFBE72B3C8A}" srcOrd="0" destOrd="0" presId="urn:microsoft.com/office/officeart/2008/layout/LinedList"/>
    <dgm:cxn modelId="{1D07C312-3C8B-294F-85E1-0B569E25CD49}" srcId="{A9458C3B-E9CE-0E43-8D25-C56B18384DD2}" destId="{76A1C73B-C53D-8845-87EA-E6CE46A26E4F}" srcOrd="1" destOrd="0" parTransId="{062253CC-BBA9-5D4E-93A6-6EEFD8466908}" sibTransId="{D46078C0-C9B3-774C-8D0A-EA3FBBF8D96C}"/>
    <dgm:cxn modelId="{43346B3A-169D-4620-A809-16FE5DFEDF24}" type="presOf" srcId="{A9458C3B-E9CE-0E43-8D25-C56B18384DD2}" destId="{2D203188-943C-AE44-8FC2-37530BE84C6D}" srcOrd="0" destOrd="0" presId="urn:microsoft.com/office/officeart/2008/layout/LinedList"/>
    <dgm:cxn modelId="{E78CFDC0-A2B2-3047-B7CE-6093CA28AC79}" srcId="{53DD7AAB-00A8-324B-AF6E-DA60B3FC6F48}" destId="{663D65DB-1500-DA41-B44E-1608261BFA35}" srcOrd="1" destOrd="0" parTransId="{06343AD8-98D4-1B47-92FD-04F4008B4E63}" sibTransId="{ABDB76B0-A594-7E46-ACEE-37FDD22D2866}"/>
    <dgm:cxn modelId="{1176A19C-9327-48F4-88DB-FBD91FF588A6}" type="presOf" srcId="{A56B47E8-CC51-6A4F-83B4-D8CB883E81B6}" destId="{626779A1-561E-9643-AB38-BDF14D2DC7BC}" srcOrd="0" destOrd="0" presId="urn:microsoft.com/office/officeart/2008/layout/LinedList"/>
    <dgm:cxn modelId="{CD74857B-1CE7-9248-A673-4C60C923F894}" srcId="{663D65DB-1500-DA41-B44E-1608261BFA35}" destId="{25056A6B-D472-9648-9168-F6BE3F0D0309}" srcOrd="1" destOrd="0" parTransId="{8660318A-4355-7D46-9521-7B6052058453}" sibTransId="{83730B16-ADE4-5145-ABE1-3CB2C9246DD3}"/>
    <dgm:cxn modelId="{3BF1838A-069D-4C45-A981-8181D0908E6F}" srcId="{A9458C3B-E9CE-0E43-8D25-C56B18384DD2}" destId="{A56B47E8-CC51-6A4F-83B4-D8CB883E81B6}" srcOrd="2" destOrd="0" parTransId="{F1081D3C-F3FF-284B-9F03-2F92CADF741E}" sibTransId="{7506D999-98D0-7D45-BCA2-17B749A08FDA}"/>
    <dgm:cxn modelId="{4495BB29-6F85-9942-A7A5-DB6F5926ECC6}" srcId="{A9458C3B-E9CE-0E43-8D25-C56B18384DD2}" destId="{39AE5525-9CD9-AB46-8247-B0C8832ED2F3}" srcOrd="0" destOrd="0" parTransId="{9173E188-BBEF-0245-A627-C9DC6A6963E1}" sibTransId="{FD280B52-3549-154C-930C-470A076FBB28}"/>
    <dgm:cxn modelId="{8B73B412-EECB-4568-8424-4D2B5B2DE8E9}" type="presOf" srcId="{663D65DB-1500-DA41-B44E-1608261BFA35}" destId="{8C0C7360-30F5-4540-B2D4-DCFF1DC383AC}" srcOrd="0" destOrd="0" presId="urn:microsoft.com/office/officeart/2008/layout/LinedList"/>
    <dgm:cxn modelId="{30272E54-DC26-420C-8C7B-E30F0A19FAF3}" type="presOf" srcId="{25056A6B-D472-9648-9168-F6BE3F0D0309}" destId="{69C5CB6B-5B77-1E43-80BD-506C72CF067B}" srcOrd="0" destOrd="0" presId="urn:microsoft.com/office/officeart/2008/layout/LinedList"/>
    <dgm:cxn modelId="{DA0D74BA-1D1C-4F56-8715-2D909C48FD03}" type="presParOf" srcId="{489178BB-FC8B-474F-8ABB-C0BB6378BEED}" destId="{58789208-ADD9-6244-9534-101722760FC7}" srcOrd="0" destOrd="0" presId="urn:microsoft.com/office/officeart/2008/layout/LinedList"/>
    <dgm:cxn modelId="{A2B6ECB2-D875-419D-9E34-06D4DD7B1E83}" type="presParOf" srcId="{489178BB-FC8B-474F-8ABB-C0BB6378BEED}" destId="{7D450836-F94A-0E4D-96B8-1ED6F4AEC705}" srcOrd="1" destOrd="0" presId="urn:microsoft.com/office/officeart/2008/layout/LinedList"/>
    <dgm:cxn modelId="{C91624E7-3394-4C8F-A647-FC9D5E2730BE}" type="presParOf" srcId="{7D450836-F94A-0E4D-96B8-1ED6F4AEC705}" destId="{2D203188-943C-AE44-8FC2-37530BE84C6D}" srcOrd="0" destOrd="0" presId="urn:microsoft.com/office/officeart/2008/layout/LinedList"/>
    <dgm:cxn modelId="{FFB6EB52-DB3D-4B1A-904F-6E79DF8EB0A1}" type="presParOf" srcId="{7D450836-F94A-0E4D-96B8-1ED6F4AEC705}" destId="{D53E80A2-1385-AA40-8C8D-9F89ABC8A7DF}" srcOrd="1" destOrd="0" presId="urn:microsoft.com/office/officeart/2008/layout/LinedList"/>
    <dgm:cxn modelId="{E01E5680-AB97-4EC0-BCCB-DADBBE3F2C99}" type="presParOf" srcId="{D53E80A2-1385-AA40-8C8D-9F89ABC8A7DF}" destId="{A7E08F3A-9E34-7247-9217-510558459BD7}" srcOrd="0" destOrd="0" presId="urn:microsoft.com/office/officeart/2008/layout/LinedList"/>
    <dgm:cxn modelId="{BE84A110-3A83-469B-A3A7-AAF76CF8B392}" type="presParOf" srcId="{D53E80A2-1385-AA40-8C8D-9F89ABC8A7DF}" destId="{C5435A81-9AC6-E346-9DB3-AEE3927FDE2C}" srcOrd="1" destOrd="0" presId="urn:microsoft.com/office/officeart/2008/layout/LinedList"/>
    <dgm:cxn modelId="{7FCCBFC0-7381-42E1-8534-FCAB3DC84FC8}" type="presParOf" srcId="{C5435A81-9AC6-E346-9DB3-AEE3927FDE2C}" destId="{71396D91-2360-8A44-80F6-81E4381400E3}" srcOrd="0" destOrd="0" presId="urn:microsoft.com/office/officeart/2008/layout/LinedList"/>
    <dgm:cxn modelId="{62CB3FFD-93A0-4E46-A17F-9E57249A74FC}" type="presParOf" srcId="{C5435A81-9AC6-E346-9DB3-AEE3927FDE2C}" destId="{1CE252C7-32C7-7E4B-8534-CFFBE72B3C8A}" srcOrd="1" destOrd="0" presId="urn:microsoft.com/office/officeart/2008/layout/LinedList"/>
    <dgm:cxn modelId="{77511160-1E14-4DB3-8B86-5DAAF53987E2}" type="presParOf" srcId="{C5435A81-9AC6-E346-9DB3-AEE3927FDE2C}" destId="{E43BB47F-3D7B-D74B-99FB-4CD02535B055}" srcOrd="2" destOrd="0" presId="urn:microsoft.com/office/officeart/2008/layout/LinedList"/>
    <dgm:cxn modelId="{EEFBED35-8354-4E6A-8581-A348C77862B0}" type="presParOf" srcId="{D53E80A2-1385-AA40-8C8D-9F89ABC8A7DF}" destId="{BD303936-CCCC-4D4C-8E32-23BAC7ED3816}" srcOrd="2" destOrd="0" presId="urn:microsoft.com/office/officeart/2008/layout/LinedList"/>
    <dgm:cxn modelId="{42963DF2-4EA2-4EA4-A044-17AF504681F6}" type="presParOf" srcId="{D53E80A2-1385-AA40-8C8D-9F89ABC8A7DF}" destId="{27A8D98E-98B5-8848-971A-C1F32E3D78A9}" srcOrd="3" destOrd="0" presId="urn:microsoft.com/office/officeart/2008/layout/LinedList"/>
    <dgm:cxn modelId="{3BAE7C20-3540-485D-9F17-3C4084BB03D8}" type="presParOf" srcId="{D53E80A2-1385-AA40-8C8D-9F89ABC8A7DF}" destId="{F0FCC953-DE15-C349-A3E3-3755036FA1B9}" srcOrd="4" destOrd="0" presId="urn:microsoft.com/office/officeart/2008/layout/LinedList"/>
    <dgm:cxn modelId="{7DE2BDD0-706C-4782-AA93-E85273629141}" type="presParOf" srcId="{F0FCC953-DE15-C349-A3E3-3755036FA1B9}" destId="{5F9CFDB8-D49E-6945-B997-ADCD9B31CCA0}" srcOrd="0" destOrd="0" presId="urn:microsoft.com/office/officeart/2008/layout/LinedList"/>
    <dgm:cxn modelId="{EB4808E9-C212-4195-8AD2-A9724D94A0E3}" type="presParOf" srcId="{F0FCC953-DE15-C349-A3E3-3755036FA1B9}" destId="{50ABF6F9-BCD2-904B-8B14-ADD3A22E2F65}" srcOrd="1" destOrd="0" presId="urn:microsoft.com/office/officeart/2008/layout/LinedList"/>
    <dgm:cxn modelId="{EB231288-F358-48AD-8686-FE4E03421751}" type="presParOf" srcId="{F0FCC953-DE15-C349-A3E3-3755036FA1B9}" destId="{34841EED-C2BB-D14A-B427-B13B5A09E79C}" srcOrd="2" destOrd="0" presId="urn:microsoft.com/office/officeart/2008/layout/LinedList"/>
    <dgm:cxn modelId="{8676B8B9-29B2-4EC2-9597-1C14BE6536B6}" type="presParOf" srcId="{D53E80A2-1385-AA40-8C8D-9F89ABC8A7DF}" destId="{AA69C44A-619A-3A4B-831D-9F24A871E2A9}" srcOrd="5" destOrd="0" presId="urn:microsoft.com/office/officeart/2008/layout/LinedList"/>
    <dgm:cxn modelId="{B08F9025-0992-4AC7-9E0A-EB2136647FF0}" type="presParOf" srcId="{D53E80A2-1385-AA40-8C8D-9F89ABC8A7DF}" destId="{C2C4FB24-4ADA-0B42-9021-E3DEE6B67A3F}" srcOrd="6" destOrd="0" presId="urn:microsoft.com/office/officeart/2008/layout/LinedList"/>
    <dgm:cxn modelId="{B2FE2687-3895-4C35-BD58-78B86C8C4901}" type="presParOf" srcId="{D53E80A2-1385-AA40-8C8D-9F89ABC8A7DF}" destId="{220DA38B-A346-2044-883A-22CE05F7D944}" srcOrd="7" destOrd="0" presId="urn:microsoft.com/office/officeart/2008/layout/LinedList"/>
    <dgm:cxn modelId="{F8D2491E-0A58-49BD-BD57-4B0336FD5AD6}" type="presParOf" srcId="{220DA38B-A346-2044-883A-22CE05F7D944}" destId="{6DFCA6B4-7AFF-9A45-9340-EF693893F1CD}" srcOrd="0" destOrd="0" presId="urn:microsoft.com/office/officeart/2008/layout/LinedList"/>
    <dgm:cxn modelId="{4359E955-B84C-447F-97B8-3125E923533D}" type="presParOf" srcId="{220DA38B-A346-2044-883A-22CE05F7D944}" destId="{626779A1-561E-9643-AB38-BDF14D2DC7BC}" srcOrd="1" destOrd="0" presId="urn:microsoft.com/office/officeart/2008/layout/LinedList"/>
    <dgm:cxn modelId="{1DA109C4-ACE1-494F-B832-F2454E06D9FD}" type="presParOf" srcId="{220DA38B-A346-2044-883A-22CE05F7D944}" destId="{B99C3C6D-9634-7341-8F3F-53762D6DA343}" srcOrd="2" destOrd="0" presId="urn:microsoft.com/office/officeart/2008/layout/LinedList"/>
    <dgm:cxn modelId="{1B18A3D5-3618-41A0-B5AD-55501176838B}" type="presParOf" srcId="{D53E80A2-1385-AA40-8C8D-9F89ABC8A7DF}" destId="{4B91BB66-32FE-D840-9D99-803BB01F9694}" srcOrd="8" destOrd="0" presId="urn:microsoft.com/office/officeart/2008/layout/LinedList"/>
    <dgm:cxn modelId="{D1AB3512-98CD-4812-B3BB-BF9D4507C6A1}" type="presParOf" srcId="{D53E80A2-1385-AA40-8C8D-9F89ABC8A7DF}" destId="{5E3AB0AA-E209-BF44-AB03-2AB537120024}" srcOrd="9" destOrd="0" presId="urn:microsoft.com/office/officeart/2008/layout/LinedList"/>
    <dgm:cxn modelId="{453D7280-7C9E-4F98-B921-B36D9DF523A9}" type="presParOf" srcId="{489178BB-FC8B-474F-8ABB-C0BB6378BEED}" destId="{F40A9A4D-B00B-384C-89A7-8902E712B907}" srcOrd="2" destOrd="0" presId="urn:microsoft.com/office/officeart/2008/layout/LinedList"/>
    <dgm:cxn modelId="{A9A87625-A751-43CE-AF78-73DC3524278E}" type="presParOf" srcId="{489178BB-FC8B-474F-8ABB-C0BB6378BEED}" destId="{E32C4CB5-FE6C-0543-8FCF-D5BE6A90742C}" srcOrd="3" destOrd="0" presId="urn:microsoft.com/office/officeart/2008/layout/LinedList"/>
    <dgm:cxn modelId="{66630AC5-E24D-4AB2-8C22-24BADE0CC9B7}" type="presParOf" srcId="{E32C4CB5-FE6C-0543-8FCF-D5BE6A90742C}" destId="{8C0C7360-30F5-4540-B2D4-DCFF1DC383AC}" srcOrd="0" destOrd="0" presId="urn:microsoft.com/office/officeart/2008/layout/LinedList"/>
    <dgm:cxn modelId="{C653DC7C-E721-450E-AB2D-C490E49E9323}" type="presParOf" srcId="{E32C4CB5-FE6C-0543-8FCF-D5BE6A90742C}" destId="{DA3803AF-7EAA-FF4B-A030-6C712DBB16DA}" srcOrd="1" destOrd="0" presId="urn:microsoft.com/office/officeart/2008/layout/LinedList"/>
    <dgm:cxn modelId="{38B8D6EB-08D0-493A-A880-D7B1762CDE6D}" type="presParOf" srcId="{DA3803AF-7EAA-FF4B-A030-6C712DBB16DA}" destId="{9240D3D4-7268-7D4D-9DF4-00FD591F0A96}" srcOrd="0" destOrd="0" presId="urn:microsoft.com/office/officeart/2008/layout/LinedList"/>
    <dgm:cxn modelId="{27C1A62E-56F4-4D3D-B45F-E8F67CB65E63}" type="presParOf" srcId="{DA3803AF-7EAA-FF4B-A030-6C712DBB16DA}" destId="{DDB9E698-05B1-8841-BD58-36ED14B1BDD6}" srcOrd="1" destOrd="0" presId="urn:microsoft.com/office/officeart/2008/layout/LinedList"/>
    <dgm:cxn modelId="{7D91D33C-FCF8-44E4-8B46-43681C2C93D7}" type="presParOf" srcId="{DDB9E698-05B1-8841-BD58-36ED14B1BDD6}" destId="{007EC1EA-C7B9-7642-BBDF-6DDAB8E33211}" srcOrd="0" destOrd="0" presId="urn:microsoft.com/office/officeart/2008/layout/LinedList"/>
    <dgm:cxn modelId="{79630C18-A6E5-4DB0-BBC2-1DD285DCF32B}" type="presParOf" srcId="{DDB9E698-05B1-8841-BD58-36ED14B1BDD6}" destId="{B02B5488-5536-1049-9D46-3353691D0987}" srcOrd="1" destOrd="0" presId="urn:microsoft.com/office/officeart/2008/layout/LinedList"/>
    <dgm:cxn modelId="{FEE683E1-BADE-4015-9841-5899F512C6C2}" type="presParOf" srcId="{DDB9E698-05B1-8841-BD58-36ED14B1BDD6}" destId="{D0B9FD6A-8563-B246-AB29-011049AFFDB2}" srcOrd="2" destOrd="0" presId="urn:microsoft.com/office/officeart/2008/layout/LinedList"/>
    <dgm:cxn modelId="{28253647-CCE3-41C7-97ED-B26B9DF34AC2}" type="presParOf" srcId="{DA3803AF-7EAA-FF4B-A030-6C712DBB16DA}" destId="{DF897684-BF57-C646-B358-169CE8D1FAC3}" srcOrd="2" destOrd="0" presId="urn:microsoft.com/office/officeart/2008/layout/LinedList"/>
    <dgm:cxn modelId="{D74D7433-87C7-4392-B748-A8047F0518AA}" type="presParOf" srcId="{DA3803AF-7EAA-FF4B-A030-6C712DBB16DA}" destId="{CB72CD5C-C3A3-F44C-93E7-8F7993A0CB05}" srcOrd="3" destOrd="0" presId="urn:microsoft.com/office/officeart/2008/layout/LinedList"/>
    <dgm:cxn modelId="{78DED16E-A4F8-47DB-9D9D-43C556A628C3}" type="presParOf" srcId="{DA3803AF-7EAA-FF4B-A030-6C712DBB16DA}" destId="{F6DE71F4-1242-6D43-BC46-16874F87C64F}" srcOrd="4" destOrd="0" presId="urn:microsoft.com/office/officeart/2008/layout/LinedList"/>
    <dgm:cxn modelId="{AF35DDCD-E2A5-49B0-8CCD-4C4C99A029FE}" type="presParOf" srcId="{F6DE71F4-1242-6D43-BC46-16874F87C64F}" destId="{47B17FCF-4E7C-DB4E-8BC6-FF76CD4DEEC4}" srcOrd="0" destOrd="0" presId="urn:microsoft.com/office/officeart/2008/layout/LinedList"/>
    <dgm:cxn modelId="{13798AB8-5953-40C1-9611-142A661AC8A6}" type="presParOf" srcId="{F6DE71F4-1242-6D43-BC46-16874F87C64F}" destId="{69C5CB6B-5B77-1E43-80BD-506C72CF067B}" srcOrd="1" destOrd="0" presId="urn:microsoft.com/office/officeart/2008/layout/LinedList"/>
    <dgm:cxn modelId="{09E7143F-39F8-44FE-B474-197C8D760421}" type="presParOf" srcId="{F6DE71F4-1242-6D43-BC46-16874F87C64F}" destId="{1DAB1767-F058-9149-A3E2-5CCB6655683C}" srcOrd="2" destOrd="0" presId="urn:microsoft.com/office/officeart/2008/layout/LinedList"/>
    <dgm:cxn modelId="{AE52EEE0-8F12-4FBD-85BC-1AD1CCC78603}" type="presParOf" srcId="{DA3803AF-7EAA-FF4B-A030-6C712DBB16DA}" destId="{64DD9611-CFD8-8F49-A5BC-CB1888B393D9}" srcOrd="5" destOrd="0" presId="urn:microsoft.com/office/officeart/2008/layout/LinedList"/>
    <dgm:cxn modelId="{62E47167-75B9-4953-BF26-CC13501F2E00}" type="presParOf" srcId="{DA3803AF-7EAA-FF4B-A030-6C712DBB16DA}" destId="{43710334-CB7C-3747-963F-CD5858282C28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DD7AAB-00A8-324B-AF6E-DA60B3FC6F48}" type="doc">
      <dgm:prSet loTypeId="urn:microsoft.com/office/officeart/2008/layout/LinedList" loCatId="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9458C3B-E9CE-0E43-8D25-C56B18384DD2}">
      <dgm:prSet phldrT="[Text]" custT="1"/>
      <dgm:spPr/>
      <dgm:t>
        <a:bodyPr/>
        <a:lstStyle/>
        <a:p>
          <a:r>
            <a:rPr lang="en-US" sz="2800" dirty="0" err="1" smtClean="0">
              <a:latin typeface="Arial" pitchFamily="34" charset="0"/>
              <a:cs typeface="Arial" pitchFamily="34" charset="0"/>
            </a:rPr>
            <a:t>Indice</a:t>
          </a:r>
          <a:endParaRPr lang="en-US" sz="2800" dirty="0">
            <a:latin typeface="Arial" pitchFamily="34" charset="0"/>
            <a:cs typeface="Arial" pitchFamily="34" charset="0"/>
          </a:endParaRPr>
        </a:p>
      </dgm:t>
    </dgm:pt>
    <dgm:pt modelId="{326D1123-FA11-964F-B434-32100DCCA054}" type="parTrans" cxnId="{3597FDA4-C8BE-BC42-9F0B-C1ECB4894A7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D60D6658-F0A1-5C4F-A662-3BF2F81C244A}" type="sibTrans" cxnId="{3597FDA4-C8BE-BC42-9F0B-C1ECB4894A7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39AE5525-9CD9-AB46-8247-B0C8832ED2F3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 err="1" smtClean="0">
              <a:latin typeface="Calibri" pitchFamily="34" charset="0"/>
              <a:cs typeface="Calibri" pitchFamily="34" charset="0"/>
            </a:rPr>
            <a:t>Incluye</a:t>
          </a:r>
          <a:r>
            <a:rPr lang="en-US" sz="18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  <a:cs typeface="Calibri" pitchFamily="34" charset="0"/>
            </a:rPr>
            <a:t>una</a:t>
          </a:r>
          <a:r>
            <a:rPr lang="en-US" sz="18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  <a:cs typeface="Calibri" pitchFamily="34" charset="0"/>
            </a:rPr>
            <a:t>lista</a:t>
          </a:r>
          <a:r>
            <a:rPr lang="en-US" sz="1800" dirty="0" smtClean="0">
              <a:latin typeface="Calibri" pitchFamily="34" charset="0"/>
              <a:cs typeface="Calibri" pitchFamily="34" charset="0"/>
            </a:rPr>
            <a:t> de los </a:t>
          </a:r>
          <a:r>
            <a:rPr lang="en-US" sz="1800" dirty="0" err="1" smtClean="0">
              <a:latin typeface="Calibri" pitchFamily="34" charset="0"/>
              <a:cs typeface="Calibri" pitchFamily="34" charset="0"/>
            </a:rPr>
            <a:t>contenidos</a:t>
          </a:r>
          <a:r>
            <a:rPr lang="en-US" sz="1800" dirty="0" smtClean="0">
              <a:latin typeface="Calibri" pitchFamily="34" charset="0"/>
              <a:cs typeface="Calibri" pitchFamily="34" charset="0"/>
            </a:rPr>
            <a:t>  y un </a:t>
          </a:r>
          <a:r>
            <a:rPr lang="en-US" sz="1800" dirty="0" err="1" smtClean="0">
              <a:latin typeface="Calibri" pitchFamily="34" charset="0"/>
              <a:cs typeface="Calibri" pitchFamily="34" charset="0"/>
            </a:rPr>
            <a:t>glosario</a:t>
          </a:r>
          <a:r>
            <a:rPr lang="en-US" sz="1800" dirty="0" smtClean="0">
              <a:latin typeface="Calibri" pitchFamily="34" charset="0"/>
              <a:cs typeface="Calibri" pitchFamily="34" charset="0"/>
            </a:rPr>
            <a:t> con </a:t>
          </a:r>
          <a:r>
            <a:rPr lang="en-US" sz="1800" dirty="0" err="1" smtClean="0">
              <a:latin typeface="Calibri" pitchFamily="34" charset="0"/>
              <a:cs typeface="Calibri" pitchFamily="34" charset="0"/>
            </a:rPr>
            <a:t>todos</a:t>
          </a:r>
          <a:r>
            <a:rPr lang="en-US" sz="1800" dirty="0" smtClean="0">
              <a:latin typeface="Calibri" pitchFamily="34" charset="0"/>
              <a:cs typeface="Calibri" pitchFamily="34" charset="0"/>
            </a:rPr>
            <a:t> los </a:t>
          </a:r>
          <a:r>
            <a:rPr lang="en-US" sz="1800" dirty="0" err="1" smtClean="0">
              <a:latin typeface="Calibri" pitchFamily="34" charset="0"/>
              <a:cs typeface="Calibri" pitchFamily="34" charset="0"/>
            </a:rPr>
            <a:t>términos</a:t>
          </a:r>
          <a:r>
            <a:rPr lang="en-US" sz="18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  <a:cs typeface="Calibri" pitchFamily="34" charset="0"/>
            </a:rPr>
            <a:t>empleados</a:t>
          </a:r>
          <a:endParaRPr lang="en-US" sz="1800" dirty="0" smtClean="0">
            <a:latin typeface="Calibri" pitchFamily="34" charset="0"/>
            <a:cs typeface="Calibri" pitchFamily="34" charset="0"/>
          </a:endParaRPr>
        </a:p>
      </dgm:t>
    </dgm:pt>
    <dgm:pt modelId="{9173E188-BBEF-0245-A627-C9DC6A6963E1}" type="parTrans" cxnId="{4495BB29-6F85-9942-A7A5-DB6F5926ECC6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FD280B52-3549-154C-930C-470A076FBB28}" type="sibTrans" cxnId="{4495BB29-6F85-9942-A7A5-DB6F5926ECC6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76A1C73B-C53D-8845-87EA-E6CE46A26E4F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 err="1" smtClean="0">
              <a:latin typeface="Calibri"/>
              <a:cs typeface="Calibri"/>
            </a:rPr>
            <a:t>Verifique</a:t>
          </a:r>
          <a:r>
            <a:rPr lang="en-US" sz="1800" dirty="0" smtClean="0">
              <a:latin typeface="Calibri"/>
              <a:cs typeface="Calibri"/>
            </a:rPr>
            <a:t> </a:t>
          </a:r>
          <a:r>
            <a:rPr lang="en-US" sz="1800" dirty="0" err="1" smtClean="0">
              <a:latin typeface="Calibri"/>
              <a:cs typeface="Calibri"/>
            </a:rPr>
            <a:t>que</a:t>
          </a:r>
          <a:r>
            <a:rPr lang="en-US" sz="1800" dirty="0" smtClean="0">
              <a:latin typeface="Calibri"/>
              <a:cs typeface="Calibri"/>
            </a:rPr>
            <a:t> </a:t>
          </a:r>
          <a:r>
            <a:rPr lang="en-US" sz="1800" dirty="0" err="1" smtClean="0">
              <a:latin typeface="Calibri"/>
              <a:cs typeface="Calibri"/>
            </a:rPr>
            <a:t>las</a:t>
          </a:r>
          <a:r>
            <a:rPr lang="en-US" sz="1800" dirty="0" smtClean="0">
              <a:latin typeface="Calibri"/>
              <a:cs typeface="Calibri"/>
            </a:rPr>
            <a:t> </a:t>
          </a:r>
          <a:r>
            <a:rPr lang="en-US" sz="1800" dirty="0" err="1" smtClean="0">
              <a:latin typeface="Calibri"/>
              <a:cs typeface="Calibri"/>
            </a:rPr>
            <a:t>páginas</a:t>
          </a:r>
          <a:r>
            <a:rPr lang="en-US" sz="1800" dirty="0" smtClean="0">
              <a:latin typeface="Calibri"/>
              <a:cs typeface="Calibri"/>
            </a:rPr>
            <a:t> </a:t>
          </a:r>
          <a:r>
            <a:rPr lang="en-US" sz="1800" dirty="0" err="1" smtClean="0">
              <a:latin typeface="Calibri"/>
              <a:cs typeface="Calibri"/>
            </a:rPr>
            <a:t>estén</a:t>
          </a:r>
          <a:r>
            <a:rPr lang="en-US" sz="1800" dirty="0" smtClean="0">
              <a:latin typeface="Calibri"/>
              <a:cs typeface="Calibri"/>
            </a:rPr>
            <a:t> </a:t>
          </a:r>
          <a:r>
            <a:rPr lang="en-US" sz="1800" dirty="0" err="1" smtClean="0">
              <a:latin typeface="Calibri"/>
              <a:cs typeface="Calibri"/>
            </a:rPr>
            <a:t>numeradas</a:t>
          </a:r>
          <a:r>
            <a:rPr lang="en-US" sz="1800" dirty="0" smtClean="0">
              <a:latin typeface="Calibri"/>
              <a:cs typeface="Calibri"/>
            </a:rPr>
            <a:t> y  </a:t>
          </a:r>
          <a:r>
            <a:rPr lang="en-US" sz="1800" dirty="0" err="1" smtClean="0">
              <a:latin typeface="Calibri"/>
              <a:cs typeface="Calibri"/>
            </a:rPr>
            <a:t>que</a:t>
          </a:r>
          <a:r>
            <a:rPr lang="en-US" sz="1800" dirty="0" smtClean="0">
              <a:latin typeface="Calibri"/>
              <a:cs typeface="Calibri"/>
            </a:rPr>
            <a:t> la </a:t>
          </a:r>
          <a:r>
            <a:rPr lang="en-US" sz="1800" dirty="0" err="1" smtClean="0">
              <a:latin typeface="Calibri"/>
              <a:cs typeface="Calibri"/>
            </a:rPr>
            <a:t>numeración</a:t>
          </a:r>
          <a:r>
            <a:rPr lang="en-US" sz="1800" dirty="0" smtClean="0">
              <a:latin typeface="Calibri"/>
              <a:cs typeface="Calibri"/>
            </a:rPr>
            <a:t> del </a:t>
          </a:r>
          <a:r>
            <a:rPr lang="en-US" sz="1800" dirty="0" err="1" smtClean="0">
              <a:latin typeface="Calibri"/>
              <a:cs typeface="Calibri"/>
            </a:rPr>
            <a:t>índice</a:t>
          </a:r>
          <a:r>
            <a:rPr lang="en-US" sz="1800" dirty="0" smtClean="0">
              <a:latin typeface="Calibri"/>
              <a:cs typeface="Calibri"/>
            </a:rPr>
            <a:t> se </a:t>
          </a:r>
          <a:r>
            <a:rPr lang="en-US" sz="1800" dirty="0" err="1" smtClean="0">
              <a:latin typeface="Calibri"/>
              <a:cs typeface="Calibri"/>
            </a:rPr>
            <a:t>corresponde</a:t>
          </a:r>
          <a:r>
            <a:rPr lang="en-US" sz="1800" dirty="0" smtClean="0">
              <a:latin typeface="Calibri"/>
              <a:cs typeface="Calibri"/>
            </a:rPr>
            <a:t> con la de </a:t>
          </a:r>
          <a:r>
            <a:rPr lang="en-US" sz="1800" dirty="0" err="1" smtClean="0">
              <a:latin typeface="Calibri"/>
              <a:cs typeface="Calibri"/>
            </a:rPr>
            <a:t>las</a:t>
          </a:r>
          <a:r>
            <a:rPr lang="en-US" sz="1800" dirty="0" smtClean="0">
              <a:latin typeface="Calibri"/>
              <a:cs typeface="Calibri"/>
            </a:rPr>
            <a:t> </a:t>
          </a:r>
          <a:r>
            <a:rPr lang="en-US" sz="1800" dirty="0" err="1" smtClean="0">
              <a:latin typeface="Calibri"/>
              <a:cs typeface="Calibri"/>
            </a:rPr>
            <a:t>páginas</a:t>
          </a:r>
          <a:r>
            <a:rPr lang="en-US" sz="1800" dirty="0" smtClean="0">
              <a:latin typeface="Calibri"/>
              <a:cs typeface="Calibri"/>
            </a:rPr>
            <a:t>, </a:t>
          </a:r>
          <a:r>
            <a:rPr lang="en-US" sz="1800" dirty="0" err="1" smtClean="0">
              <a:latin typeface="Calibri"/>
              <a:cs typeface="Calibri"/>
            </a:rPr>
            <a:t>este</a:t>
          </a:r>
          <a:r>
            <a:rPr lang="en-US" sz="1800" dirty="0" smtClean="0">
              <a:latin typeface="Calibri"/>
              <a:cs typeface="Calibri"/>
            </a:rPr>
            <a:t> </a:t>
          </a:r>
          <a:r>
            <a:rPr lang="en-US" sz="1800" dirty="0" err="1" smtClean="0">
              <a:latin typeface="Calibri"/>
              <a:cs typeface="Calibri"/>
            </a:rPr>
            <a:t>es</a:t>
          </a:r>
          <a:r>
            <a:rPr lang="en-US" sz="1800" dirty="0" smtClean="0">
              <a:latin typeface="Calibri"/>
              <a:cs typeface="Calibri"/>
            </a:rPr>
            <a:t> un error </a:t>
          </a:r>
          <a:r>
            <a:rPr lang="en-US" sz="1800" dirty="0" err="1" smtClean="0">
              <a:latin typeface="Calibri"/>
              <a:cs typeface="Calibri"/>
            </a:rPr>
            <a:t>común</a:t>
          </a:r>
          <a:r>
            <a:rPr lang="en-US" sz="1800" dirty="0" smtClean="0">
              <a:latin typeface="Calibri"/>
              <a:cs typeface="Calibri"/>
            </a:rPr>
            <a:t> e </a:t>
          </a:r>
          <a:r>
            <a:rPr lang="en-US" sz="1800" dirty="0" err="1" smtClean="0">
              <a:latin typeface="Calibri"/>
              <a:cs typeface="Calibri"/>
            </a:rPr>
            <a:t>incómodo</a:t>
          </a:r>
          <a:r>
            <a:rPr lang="en-US" sz="1800" dirty="0" smtClean="0">
              <a:latin typeface="Calibri"/>
              <a:cs typeface="Calibri"/>
            </a:rPr>
            <a:t>.</a:t>
          </a:r>
        </a:p>
      </dgm:t>
    </dgm:pt>
    <dgm:pt modelId="{062253CC-BBA9-5D4E-93A6-6EEFD8466908}" type="parTrans" cxnId="{1D07C312-3C8B-294F-85E1-0B569E25CD4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D46078C0-C9B3-774C-8D0A-EA3FBBF8D96C}" type="sibTrans" cxnId="{1D07C312-3C8B-294F-85E1-0B569E25CD4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63D65DB-1500-DA41-B44E-1608261BFA35}">
      <dgm:prSet custT="1"/>
      <dgm:spPr/>
      <dgm:t>
        <a:bodyPr/>
        <a:lstStyle/>
        <a:p>
          <a:r>
            <a:rPr lang="en-US" sz="2800" dirty="0" err="1" smtClean="0">
              <a:latin typeface="Calibri"/>
              <a:cs typeface="Calibri"/>
            </a:rPr>
            <a:t>Informes</a:t>
          </a:r>
          <a:r>
            <a:rPr lang="en-US" sz="2800" dirty="0" smtClean="0">
              <a:latin typeface="Calibri"/>
              <a:cs typeface="Calibri"/>
            </a:rPr>
            <a:t> </a:t>
          </a:r>
          <a:r>
            <a:rPr lang="en-US" sz="2800" dirty="0" err="1" smtClean="0">
              <a:latin typeface="Calibri"/>
              <a:cs typeface="Calibri"/>
            </a:rPr>
            <a:t>técnicos</a:t>
          </a:r>
          <a:endParaRPr lang="en-US" sz="2800" dirty="0" smtClean="0">
            <a:latin typeface="Calibri"/>
            <a:cs typeface="Calibri"/>
          </a:endParaRPr>
        </a:p>
      </dgm:t>
    </dgm:pt>
    <dgm:pt modelId="{06343AD8-98D4-1B47-92FD-04F4008B4E63}" type="parTrans" cxnId="{E78CFDC0-A2B2-3047-B7CE-6093CA28AC7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ABDB76B0-A594-7E46-ACEE-37FDD22D2866}" type="sibTrans" cxnId="{E78CFDC0-A2B2-3047-B7CE-6093CA28AC79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F7A632A-579B-E644-9130-DD812EC76958}">
      <dgm:prSet custT="1"/>
      <dgm:spPr/>
      <dgm:t>
        <a:bodyPr/>
        <a:lstStyle/>
        <a:p>
          <a:r>
            <a:rPr lang="en-GB" sz="1800" dirty="0" smtClean="0">
              <a:latin typeface="Calibri"/>
              <a:cs typeface="Calibri"/>
            </a:rPr>
            <a:t>Los </a:t>
          </a:r>
          <a:r>
            <a:rPr lang="en-GB" sz="1800" dirty="0" err="1" smtClean="0">
              <a:latin typeface="Calibri"/>
              <a:cs typeface="Calibri"/>
            </a:rPr>
            <a:t>informes</a:t>
          </a:r>
          <a:r>
            <a:rPr lang="en-GB" sz="1800" dirty="0" smtClean="0">
              <a:latin typeface="Calibri"/>
              <a:cs typeface="Calibri"/>
            </a:rPr>
            <a:t> </a:t>
          </a:r>
          <a:r>
            <a:rPr lang="en-GB" sz="1800" dirty="0" err="1" smtClean="0">
              <a:latin typeface="Calibri"/>
              <a:cs typeface="Calibri"/>
            </a:rPr>
            <a:t>técnicos</a:t>
          </a:r>
          <a:r>
            <a:rPr lang="en-GB" sz="1800" dirty="0" smtClean="0">
              <a:latin typeface="Calibri"/>
              <a:cs typeface="Calibri"/>
            </a:rPr>
            <a:t> </a:t>
          </a:r>
          <a:r>
            <a:rPr lang="en-GB" sz="1800" dirty="0" err="1" smtClean="0">
              <a:latin typeface="Calibri"/>
              <a:cs typeface="Calibri"/>
            </a:rPr>
            <a:t>complejos</a:t>
          </a:r>
          <a:r>
            <a:rPr lang="en-GB" sz="1800" dirty="0" smtClean="0">
              <a:latin typeface="Calibri"/>
              <a:cs typeface="Calibri"/>
            </a:rPr>
            <a:t> </a:t>
          </a:r>
          <a:r>
            <a:rPr lang="en-GB" sz="1800" dirty="0" err="1" smtClean="0">
              <a:latin typeface="Calibri"/>
              <a:cs typeface="Calibri"/>
            </a:rPr>
            <a:t>deben</a:t>
          </a:r>
          <a:r>
            <a:rPr lang="en-GB" sz="1800" dirty="0" smtClean="0">
              <a:latin typeface="Calibri"/>
              <a:cs typeface="Calibri"/>
            </a:rPr>
            <a:t> </a:t>
          </a:r>
          <a:r>
            <a:rPr lang="en-GB" sz="1800" dirty="0" err="1" smtClean="0">
              <a:latin typeface="Calibri"/>
              <a:cs typeface="Calibri"/>
            </a:rPr>
            <a:t>publicarse</a:t>
          </a:r>
          <a:r>
            <a:rPr lang="en-GB" sz="1800" dirty="0" smtClean="0">
              <a:latin typeface="Calibri"/>
              <a:cs typeface="Calibri"/>
            </a:rPr>
            <a:t> </a:t>
          </a:r>
          <a:r>
            <a:rPr lang="en-GB" sz="1800" dirty="0" err="1" smtClean="0">
              <a:latin typeface="Calibri"/>
              <a:cs typeface="Calibri"/>
            </a:rPr>
            <a:t>por</a:t>
          </a:r>
          <a:r>
            <a:rPr lang="en-GB" sz="1800" dirty="0" smtClean="0">
              <a:latin typeface="Calibri"/>
              <a:cs typeface="Calibri"/>
            </a:rPr>
            <a:t> </a:t>
          </a:r>
          <a:r>
            <a:rPr lang="en-GB" sz="1800" dirty="0" err="1" smtClean="0">
              <a:latin typeface="Calibri"/>
              <a:cs typeface="Calibri"/>
            </a:rPr>
            <a:t>separado</a:t>
          </a:r>
          <a:r>
            <a:rPr lang="en-GB" sz="1800" dirty="0" smtClean="0">
              <a:latin typeface="Calibri"/>
              <a:cs typeface="Calibri"/>
            </a:rPr>
            <a:t> o en </a:t>
          </a:r>
          <a:r>
            <a:rPr lang="en-GB" sz="1800" dirty="0" err="1" smtClean="0">
              <a:latin typeface="Calibri"/>
              <a:cs typeface="Calibri"/>
            </a:rPr>
            <a:t>anexos</a:t>
          </a:r>
          <a:r>
            <a:rPr lang="en-GB" sz="1800" dirty="0" smtClean="0">
              <a:latin typeface="Calibri"/>
              <a:cs typeface="Calibri"/>
            </a:rPr>
            <a:t>.</a:t>
          </a:r>
        </a:p>
      </dgm:t>
    </dgm:pt>
    <dgm:pt modelId="{7C65996A-8B3B-E74B-BAE0-2E791F6848F5}" type="parTrans" cxnId="{8595054C-CCE3-C448-91BD-E0DEBDB775CE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4B0B5AE-A2CB-B84F-AECC-44E5A9704A93}" type="sibTrans" cxnId="{8595054C-CCE3-C448-91BD-E0DEBDB775CE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0AE1F24-884A-B446-B401-92813F899356}">
      <dgm:prSet custT="1"/>
      <dgm:spPr/>
      <dgm:t>
        <a:bodyPr/>
        <a:lstStyle/>
        <a:p>
          <a:r>
            <a:rPr lang="en-US" sz="2800" dirty="0" err="1" smtClean="0">
              <a:latin typeface="Calibri"/>
              <a:cs typeface="Calibri"/>
            </a:rPr>
            <a:t>Agradecimientos</a:t>
          </a:r>
          <a:endParaRPr lang="en-US" sz="2800" dirty="0">
            <a:latin typeface="Calibri"/>
            <a:cs typeface="Calibri"/>
          </a:endParaRPr>
        </a:p>
      </dgm:t>
    </dgm:pt>
    <dgm:pt modelId="{C7E18078-5CFD-014C-B2AA-124D942FBA2F}" type="parTrans" cxnId="{FB854505-B215-3242-A46A-91A30F47EBD4}">
      <dgm:prSet/>
      <dgm:spPr/>
      <dgm:t>
        <a:bodyPr/>
        <a:lstStyle/>
        <a:p>
          <a:endParaRPr lang="en-US"/>
        </a:p>
      </dgm:t>
    </dgm:pt>
    <dgm:pt modelId="{500650D6-EBC9-1A4E-906D-F5069CF608CF}" type="sibTrans" cxnId="{FB854505-B215-3242-A46A-91A30F47EBD4}">
      <dgm:prSet/>
      <dgm:spPr/>
      <dgm:t>
        <a:bodyPr/>
        <a:lstStyle/>
        <a:p>
          <a:endParaRPr lang="en-US"/>
        </a:p>
      </dgm:t>
    </dgm:pt>
    <dgm:pt modelId="{272C9F5F-8AF5-4541-8CF9-7E88968E1D21}">
      <dgm:prSet custT="1"/>
      <dgm:spPr/>
      <dgm:t>
        <a:bodyPr/>
        <a:lstStyle/>
        <a:p>
          <a:r>
            <a:rPr lang="en-US" sz="1800" dirty="0" err="1" smtClean="0">
              <a:latin typeface="Calibri"/>
              <a:cs typeface="Calibri"/>
            </a:rPr>
            <a:t>Contiene</a:t>
          </a:r>
          <a:r>
            <a:rPr lang="en-US" sz="1800" dirty="0" smtClean="0">
              <a:latin typeface="Calibri"/>
              <a:cs typeface="Calibri"/>
            </a:rPr>
            <a:t> </a:t>
          </a:r>
          <a:r>
            <a:rPr lang="en-US" sz="1800" dirty="0" err="1" smtClean="0">
              <a:latin typeface="Calibri"/>
              <a:cs typeface="Calibri"/>
            </a:rPr>
            <a:t>una</a:t>
          </a:r>
          <a:r>
            <a:rPr lang="en-US" sz="1800" dirty="0" smtClean="0">
              <a:latin typeface="Calibri"/>
              <a:cs typeface="Calibri"/>
            </a:rPr>
            <a:t> </a:t>
          </a:r>
          <a:r>
            <a:rPr lang="en-US" sz="1800" dirty="0" err="1" smtClean="0">
              <a:latin typeface="Calibri"/>
              <a:cs typeface="Calibri"/>
            </a:rPr>
            <a:t>lista</a:t>
          </a:r>
          <a:r>
            <a:rPr lang="en-US" sz="1800" dirty="0" smtClean="0">
              <a:latin typeface="Calibri"/>
              <a:cs typeface="Calibri"/>
            </a:rPr>
            <a:t> </a:t>
          </a:r>
          <a:r>
            <a:rPr lang="en-US" sz="1800" dirty="0" err="1" smtClean="0">
              <a:latin typeface="Calibri"/>
              <a:cs typeface="Calibri"/>
            </a:rPr>
            <a:t>completa</a:t>
          </a:r>
          <a:r>
            <a:rPr lang="en-US" sz="1800" dirty="0" smtClean="0">
              <a:latin typeface="Calibri"/>
              <a:cs typeface="Calibri"/>
            </a:rPr>
            <a:t> de los </a:t>
          </a:r>
          <a:r>
            <a:rPr lang="en-US" sz="1800" dirty="0" err="1" smtClean="0">
              <a:latin typeface="Calibri"/>
              <a:cs typeface="Calibri"/>
            </a:rPr>
            <a:t>especialistas</a:t>
          </a:r>
          <a:r>
            <a:rPr lang="en-US" sz="1800" dirty="0" smtClean="0">
              <a:latin typeface="Calibri"/>
              <a:cs typeface="Calibri"/>
            </a:rPr>
            <a:t> </a:t>
          </a:r>
          <a:r>
            <a:rPr lang="en-US" sz="1800" dirty="0" err="1" smtClean="0">
              <a:latin typeface="Calibri"/>
              <a:cs typeface="Calibri"/>
            </a:rPr>
            <a:t>colaboradores</a:t>
          </a:r>
          <a:r>
            <a:rPr lang="en-US" sz="1800" dirty="0" smtClean="0">
              <a:latin typeface="Calibri"/>
              <a:cs typeface="Calibri"/>
            </a:rPr>
            <a:t> y </a:t>
          </a:r>
          <a:r>
            <a:rPr lang="en-US" sz="1800" dirty="0" err="1" smtClean="0">
              <a:latin typeface="Calibri"/>
              <a:cs typeface="Calibri"/>
            </a:rPr>
            <a:t>anexos</a:t>
          </a:r>
          <a:r>
            <a:rPr lang="en-US" sz="1800" dirty="0" smtClean="0">
              <a:latin typeface="Calibri"/>
              <a:cs typeface="Calibri"/>
            </a:rPr>
            <a:t> con </a:t>
          </a:r>
          <a:r>
            <a:rPr lang="en-US" sz="1800" dirty="0" err="1" smtClean="0">
              <a:latin typeface="Calibri"/>
              <a:cs typeface="Calibri"/>
            </a:rPr>
            <a:t>listas</a:t>
          </a:r>
          <a:r>
            <a:rPr lang="en-US" sz="1800" dirty="0" smtClean="0">
              <a:latin typeface="Calibri"/>
              <a:cs typeface="Calibri"/>
            </a:rPr>
            <a:t> de los  stakeholders .</a:t>
          </a:r>
          <a:endParaRPr lang="en-US" sz="1800" dirty="0">
            <a:latin typeface="Calibri"/>
            <a:cs typeface="Calibri"/>
          </a:endParaRPr>
        </a:p>
      </dgm:t>
    </dgm:pt>
    <dgm:pt modelId="{5101A3C7-2655-2345-A3A3-8F5741AE7A5F}" type="parTrans" cxnId="{5F8FC5A8-E97E-494B-AD78-0F16E84747CA}">
      <dgm:prSet/>
      <dgm:spPr/>
      <dgm:t>
        <a:bodyPr/>
        <a:lstStyle/>
        <a:p>
          <a:endParaRPr lang="en-US"/>
        </a:p>
      </dgm:t>
    </dgm:pt>
    <dgm:pt modelId="{F406587F-5542-7B40-9B07-A2FBF2C1E07C}" type="sibTrans" cxnId="{5F8FC5A8-E97E-494B-AD78-0F16E84747CA}">
      <dgm:prSet/>
      <dgm:spPr/>
      <dgm:t>
        <a:bodyPr/>
        <a:lstStyle/>
        <a:p>
          <a:endParaRPr lang="en-US"/>
        </a:p>
      </dgm:t>
    </dgm:pt>
    <dgm:pt modelId="{6E7557F5-6CF4-E244-9797-8E64C3B1450A}">
      <dgm:prSet custT="1"/>
      <dgm:spPr/>
      <dgm:t>
        <a:bodyPr/>
        <a:lstStyle/>
        <a:p>
          <a:r>
            <a:rPr lang="en-US" sz="2800" dirty="0" err="1" smtClean="0">
              <a:latin typeface="Calibri"/>
              <a:cs typeface="Calibri"/>
            </a:rPr>
            <a:t>Extensión</a:t>
          </a:r>
          <a:r>
            <a:rPr lang="en-US" sz="2800" dirty="0" smtClean="0">
              <a:latin typeface="Calibri"/>
              <a:cs typeface="Calibri"/>
            </a:rPr>
            <a:t> </a:t>
          </a:r>
          <a:r>
            <a:rPr lang="en-US" sz="2800" dirty="0" err="1" smtClean="0">
              <a:latin typeface="Calibri"/>
              <a:cs typeface="Calibri"/>
            </a:rPr>
            <a:t>aproximada</a:t>
          </a:r>
          <a:endParaRPr lang="en-US" sz="2800" dirty="0">
            <a:latin typeface="Calibri"/>
            <a:cs typeface="Calibri"/>
          </a:endParaRPr>
        </a:p>
      </dgm:t>
    </dgm:pt>
    <dgm:pt modelId="{B84DE1D8-DF1B-AB45-AC90-A7C89300BB9A}" type="parTrans" cxnId="{72A64E29-A594-6B4B-8076-3521E7982D6A}">
      <dgm:prSet/>
      <dgm:spPr/>
      <dgm:t>
        <a:bodyPr/>
        <a:lstStyle/>
        <a:p>
          <a:endParaRPr lang="en-US"/>
        </a:p>
      </dgm:t>
    </dgm:pt>
    <dgm:pt modelId="{8329BDFE-6971-A744-9262-2F5708FBFB2F}" type="sibTrans" cxnId="{72A64E29-A594-6B4B-8076-3521E7982D6A}">
      <dgm:prSet/>
      <dgm:spPr/>
      <dgm:t>
        <a:bodyPr/>
        <a:lstStyle/>
        <a:p>
          <a:endParaRPr lang="en-US"/>
        </a:p>
      </dgm:t>
    </dgm:pt>
    <dgm:pt modelId="{35F146D6-B257-E14E-B658-032B5CC29944}">
      <dgm:prSet custT="1"/>
      <dgm:spPr/>
      <dgm:t>
        <a:bodyPr/>
        <a:lstStyle/>
        <a:p>
          <a:r>
            <a:rPr lang="en-US" sz="1400" b="0" dirty="0" smtClean="0">
              <a:latin typeface="Arial" pitchFamily="34" charset="0"/>
              <a:cs typeface="Arial" pitchFamily="34" charset="0"/>
            </a:rPr>
            <a:t>El </a:t>
          </a:r>
          <a:r>
            <a:rPr lang="en-US" sz="1400" b="0" dirty="0" err="1" smtClean="0">
              <a:latin typeface="Arial" pitchFamily="34" charset="0"/>
              <a:cs typeface="Arial" pitchFamily="34" charset="0"/>
            </a:rPr>
            <a:t>tamaño</a:t>
          </a:r>
          <a:r>
            <a:rPr lang="en-US" sz="1400" b="0" dirty="0" smtClean="0">
              <a:latin typeface="Arial" pitchFamily="34" charset="0"/>
              <a:cs typeface="Arial" pitchFamily="34" charset="0"/>
            </a:rPr>
            <a:t> del PAE </a:t>
          </a:r>
          <a:r>
            <a:rPr lang="en-US" sz="1400" b="0" dirty="0" err="1" smtClean="0">
              <a:latin typeface="Arial" pitchFamily="34" charset="0"/>
              <a:cs typeface="Arial" pitchFamily="34" charset="0"/>
            </a:rPr>
            <a:t>varía</a:t>
          </a:r>
          <a:r>
            <a:rPr lang="en-US" sz="1400" b="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400" b="0" dirty="0" err="1" smtClean="0">
              <a:latin typeface="Arial" pitchFamily="34" charset="0"/>
              <a:cs typeface="Arial" pitchFamily="34" charset="0"/>
            </a:rPr>
            <a:t>según</a:t>
          </a:r>
          <a:r>
            <a:rPr lang="en-US" sz="1400" b="0" dirty="0" smtClean="0">
              <a:latin typeface="Arial" pitchFamily="34" charset="0"/>
              <a:cs typeface="Arial" pitchFamily="34" charset="0"/>
            </a:rPr>
            <a:t> el </a:t>
          </a:r>
          <a:r>
            <a:rPr lang="en-US" sz="1400" b="0" dirty="0" err="1" smtClean="0">
              <a:latin typeface="Arial" pitchFamily="34" charset="0"/>
              <a:cs typeface="Arial" pitchFamily="34" charset="0"/>
            </a:rPr>
            <a:t>proyecto</a:t>
          </a:r>
          <a:r>
            <a:rPr lang="en-US" sz="1400" b="0" dirty="0" smtClean="0">
              <a:latin typeface="Arial" pitchFamily="34" charset="0"/>
              <a:cs typeface="Arial" pitchFamily="34" charset="0"/>
            </a:rPr>
            <a:t> y el </a:t>
          </a:r>
          <a:r>
            <a:rPr lang="en-US" sz="1400" b="0" dirty="0" err="1" smtClean="0">
              <a:latin typeface="Arial" pitchFamily="34" charset="0"/>
              <a:cs typeface="Arial" pitchFamily="34" charset="0"/>
            </a:rPr>
            <a:t>tipo</a:t>
          </a:r>
          <a:r>
            <a:rPr lang="en-US" sz="1400" b="0" dirty="0" smtClean="0">
              <a:latin typeface="Arial" pitchFamily="34" charset="0"/>
              <a:cs typeface="Arial" pitchFamily="34" charset="0"/>
            </a:rPr>
            <a:t> de </a:t>
          </a:r>
          <a:r>
            <a:rPr lang="en-US" sz="1400" b="0" dirty="0" err="1" smtClean="0">
              <a:latin typeface="Arial" pitchFamily="34" charset="0"/>
              <a:cs typeface="Arial" pitchFamily="34" charset="0"/>
            </a:rPr>
            <a:t>agua</a:t>
          </a:r>
          <a:r>
            <a:rPr lang="en-US" sz="1400" b="0" dirty="0" smtClean="0">
              <a:latin typeface="Arial" pitchFamily="34" charset="0"/>
              <a:cs typeface="Arial" pitchFamily="34" charset="0"/>
            </a:rPr>
            <a:t>.</a:t>
          </a:r>
          <a:endParaRPr lang="en-US" sz="1400" b="0" dirty="0">
            <a:latin typeface="Arial" pitchFamily="34" charset="0"/>
            <a:cs typeface="Arial" pitchFamily="34" charset="0"/>
          </a:endParaRPr>
        </a:p>
      </dgm:t>
    </dgm:pt>
    <dgm:pt modelId="{2815E2B4-A745-7249-A8F0-6BB95DB2B3E3}" type="parTrans" cxnId="{14D7081B-C9D7-3246-8927-2400FF9D6A07}">
      <dgm:prSet/>
      <dgm:spPr/>
      <dgm:t>
        <a:bodyPr/>
        <a:lstStyle/>
        <a:p>
          <a:endParaRPr lang="en-US"/>
        </a:p>
      </dgm:t>
    </dgm:pt>
    <dgm:pt modelId="{55823207-5134-8F4B-9535-8AB66C62C1FA}" type="sibTrans" cxnId="{14D7081B-C9D7-3246-8927-2400FF9D6A07}">
      <dgm:prSet/>
      <dgm:spPr/>
      <dgm:t>
        <a:bodyPr/>
        <a:lstStyle/>
        <a:p>
          <a:endParaRPr lang="en-US"/>
        </a:p>
      </dgm:t>
    </dgm:pt>
    <dgm:pt modelId="{F7F96B21-BB04-CD40-98DB-591335347D37}">
      <dgm:prSet custT="1"/>
      <dgm:spPr/>
      <dgm:t>
        <a:bodyPr/>
        <a:lstStyle/>
        <a:p>
          <a:r>
            <a:rPr lang="en-US" sz="1800" dirty="0" err="1" smtClean="0">
              <a:latin typeface="Calibri" pitchFamily="34" charset="0"/>
              <a:cs typeface="Calibri" pitchFamily="34" charset="0"/>
            </a:rPr>
            <a:t>Normalmente</a:t>
          </a:r>
          <a:r>
            <a:rPr lang="en-US" sz="18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  <a:cs typeface="Calibri" pitchFamily="34" charset="0"/>
            </a:rPr>
            <a:t>debe</a:t>
          </a:r>
          <a:r>
            <a:rPr lang="en-US" sz="18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  <a:cs typeface="Calibri" pitchFamily="34" charset="0"/>
            </a:rPr>
            <a:t>contener</a:t>
          </a:r>
          <a:r>
            <a:rPr lang="en-US" sz="1800" dirty="0" smtClean="0">
              <a:latin typeface="Calibri" pitchFamily="34" charset="0"/>
              <a:cs typeface="Calibri" pitchFamily="34" charset="0"/>
            </a:rPr>
            <a:t> entre 80 y 150 </a:t>
          </a:r>
          <a:r>
            <a:rPr lang="en-US" sz="1800" dirty="0" err="1" smtClean="0">
              <a:latin typeface="Calibri" pitchFamily="34" charset="0"/>
              <a:cs typeface="Calibri" pitchFamily="34" charset="0"/>
            </a:rPr>
            <a:t>páginas</a:t>
          </a:r>
          <a:r>
            <a:rPr lang="en-US" sz="1800" dirty="0" smtClean="0">
              <a:latin typeface="Calibri" pitchFamily="34" charset="0"/>
              <a:cs typeface="Calibri" pitchFamily="34" charset="0"/>
            </a:rPr>
            <a:t> (</a:t>
          </a:r>
          <a:r>
            <a:rPr lang="en-US" sz="1800" dirty="0" err="1" smtClean="0">
              <a:latin typeface="Calibri" pitchFamily="34" charset="0"/>
              <a:cs typeface="Calibri" pitchFamily="34" charset="0"/>
            </a:rPr>
            <a:t>además</a:t>
          </a:r>
          <a:r>
            <a:rPr lang="en-US" sz="1800" dirty="0" smtClean="0">
              <a:latin typeface="Calibri" pitchFamily="34" charset="0"/>
              <a:cs typeface="Calibri" pitchFamily="34" charset="0"/>
            </a:rPr>
            <a:t> de los </a:t>
          </a:r>
          <a:r>
            <a:rPr lang="en-US" sz="1800" dirty="0" err="1" smtClean="0">
              <a:latin typeface="Calibri" pitchFamily="34" charset="0"/>
              <a:cs typeface="Calibri" pitchFamily="34" charset="0"/>
            </a:rPr>
            <a:t>anexos</a:t>
          </a:r>
          <a:r>
            <a:rPr lang="en-US" sz="1800" dirty="0" smtClean="0">
              <a:latin typeface="Calibri" pitchFamily="34" charset="0"/>
              <a:cs typeface="Calibri" pitchFamily="34" charset="0"/>
            </a:rPr>
            <a:t>)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BFC38D52-291B-124A-B321-CAE779F9BBAB}" type="parTrans" cxnId="{ED74F7D3-8780-BD48-98EA-F872E68122FC}">
      <dgm:prSet/>
      <dgm:spPr/>
      <dgm:t>
        <a:bodyPr/>
        <a:lstStyle/>
        <a:p>
          <a:endParaRPr lang="en-US"/>
        </a:p>
      </dgm:t>
    </dgm:pt>
    <dgm:pt modelId="{924E97AC-FFCD-6C4F-8F92-52FDA13E316D}" type="sibTrans" cxnId="{ED74F7D3-8780-BD48-98EA-F872E68122FC}">
      <dgm:prSet/>
      <dgm:spPr/>
      <dgm:t>
        <a:bodyPr/>
        <a:lstStyle/>
        <a:p>
          <a:endParaRPr lang="en-US"/>
        </a:p>
      </dgm:t>
    </dgm:pt>
    <dgm:pt modelId="{489178BB-FC8B-474F-8ABB-C0BB6378BEED}" type="pres">
      <dgm:prSet presAssocID="{53DD7AAB-00A8-324B-AF6E-DA60B3FC6F4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8789208-ADD9-6244-9534-101722760FC7}" type="pres">
      <dgm:prSet presAssocID="{A9458C3B-E9CE-0E43-8D25-C56B18384DD2}" presName="thickLine" presStyleLbl="alignNode1" presStyleIdx="0" presStyleCnt="4"/>
      <dgm:spPr>
        <a:ln w="28575" cmpd="sng">
          <a:solidFill>
            <a:srgbClr val="0033CC"/>
          </a:solidFill>
        </a:ln>
      </dgm:spPr>
    </dgm:pt>
    <dgm:pt modelId="{7D450836-F94A-0E4D-96B8-1ED6F4AEC705}" type="pres">
      <dgm:prSet presAssocID="{A9458C3B-E9CE-0E43-8D25-C56B18384DD2}" presName="horz1" presStyleCnt="0"/>
      <dgm:spPr/>
    </dgm:pt>
    <dgm:pt modelId="{2D203188-943C-AE44-8FC2-37530BE84C6D}" type="pres">
      <dgm:prSet presAssocID="{A9458C3B-E9CE-0E43-8D25-C56B18384DD2}" presName="tx1" presStyleLbl="revTx" presStyleIdx="0" presStyleCnt="10" custScaleX="219767"/>
      <dgm:spPr/>
      <dgm:t>
        <a:bodyPr/>
        <a:lstStyle/>
        <a:p>
          <a:endParaRPr lang="en-US"/>
        </a:p>
      </dgm:t>
    </dgm:pt>
    <dgm:pt modelId="{D53E80A2-1385-AA40-8C8D-9F89ABC8A7DF}" type="pres">
      <dgm:prSet presAssocID="{A9458C3B-E9CE-0E43-8D25-C56B18384DD2}" presName="vert1" presStyleCnt="0"/>
      <dgm:spPr/>
    </dgm:pt>
    <dgm:pt modelId="{A7E08F3A-9E34-7247-9217-510558459BD7}" type="pres">
      <dgm:prSet presAssocID="{39AE5525-9CD9-AB46-8247-B0C8832ED2F3}" presName="vertSpace2a" presStyleCnt="0"/>
      <dgm:spPr/>
    </dgm:pt>
    <dgm:pt modelId="{C5435A81-9AC6-E346-9DB3-AEE3927FDE2C}" type="pres">
      <dgm:prSet presAssocID="{39AE5525-9CD9-AB46-8247-B0C8832ED2F3}" presName="horz2" presStyleCnt="0"/>
      <dgm:spPr/>
    </dgm:pt>
    <dgm:pt modelId="{71396D91-2360-8A44-80F6-81E4381400E3}" type="pres">
      <dgm:prSet presAssocID="{39AE5525-9CD9-AB46-8247-B0C8832ED2F3}" presName="horzSpace2" presStyleCnt="0"/>
      <dgm:spPr/>
    </dgm:pt>
    <dgm:pt modelId="{1CE252C7-32C7-7E4B-8534-CFFBE72B3C8A}" type="pres">
      <dgm:prSet presAssocID="{39AE5525-9CD9-AB46-8247-B0C8832ED2F3}" presName="tx2" presStyleLbl="revTx" presStyleIdx="1" presStyleCnt="10" custScaleY="222787"/>
      <dgm:spPr/>
      <dgm:t>
        <a:bodyPr/>
        <a:lstStyle/>
        <a:p>
          <a:endParaRPr lang="en-US"/>
        </a:p>
      </dgm:t>
    </dgm:pt>
    <dgm:pt modelId="{E43BB47F-3D7B-D74B-99FB-4CD02535B055}" type="pres">
      <dgm:prSet presAssocID="{39AE5525-9CD9-AB46-8247-B0C8832ED2F3}" presName="vert2" presStyleCnt="0"/>
      <dgm:spPr/>
    </dgm:pt>
    <dgm:pt modelId="{BD303936-CCCC-4D4C-8E32-23BAC7ED3816}" type="pres">
      <dgm:prSet presAssocID="{39AE5525-9CD9-AB46-8247-B0C8832ED2F3}" presName="thinLine2b" presStyleLbl="callout" presStyleIdx="0" presStyleCnt="6" custLinFactY="671308" custLinFactNeighborY="700000"/>
      <dgm:spPr/>
    </dgm:pt>
    <dgm:pt modelId="{27A8D98E-98B5-8848-971A-C1F32E3D78A9}" type="pres">
      <dgm:prSet presAssocID="{39AE5525-9CD9-AB46-8247-B0C8832ED2F3}" presName="vertSpace2b" presStyleCnt="0"/>
      <dgm:spPr/>
    </dgm:pt>
    <dgm:pt modelId="{F0FCC953-DE15-C349-A3E3-3755036FA1B9}" type="pres">
      <dgm:prSet presAssocID="{76A1C73B-C53D-8845-87EA-E6CE46A26E4F}" presName="horz2" presStyleCnt="0"/>
      <dgm:spPr/>
    </dgm:pt>
    <dgm:pt modelId="{5F9CFDB8-D49E-6945-B997-ADCD9B31CCA0}" type="pres">
      <dgm:prSet presAssocID="{76A1C73B-C53D-8845-87EA-E6CE46A26E4F}" presName="horzSpace2" presStyleCnt="0"/>
      <dgm:spPr/>
    </dgm:pt>
    <dgm:pt modelId="{50ABF6F9-BCD2-904B-8B14-ADD3A22E2F65}" type="pres">
      <dgm:prSet presAssocID="{76A1C73B-C53D-8845-87EA-E6CE46A26E4F}" presName="tx2" presStyleLbl="revTx" presStyleIdx="2" presStyleCnt="10" custScaleY="472575" custLinFactY="47861" custLinFactNeighborX="22" custLinFactNeighborY="100000"/>
      <dgm:spPr/>
      <dgm:t>
        <a:bodyPr/>
        <a:lstStyle/>
        <a:p>
          <a:endParaRPr lang="en-US"/>
        </a:p>
      </dgm:t>
    </dgm:pt>
    <dgm:pt modelId="{34841EED-C2BB-D14A-B427-B13B5A09E79C}" type="pres">
      <dgm:prSet presAssocID="{76A1C73B-C53D-8845-87EA-E6CE46A26E4F}" presName="vert2" presStyleCnt="0"/>
      <dgm:spPr/>
    </dgm:pt>
    <dgm:pt modelId="{AA69C44A-619A-3A4B-831D-9F24A871E2A9}" type="pres">
      <dgm:prSet presAssocID="{76A1C73B-C53D-8845-87EA-E6CE46A26E4F}" presName="thinLine2b" presStyleLbl="callout" presStyleIdx="1" presStyleCnt="6"/>
      <dgm:spPr>
        <a:ln>
          <a:noFill/>
        </a:ln>
      </dgm:spPr>
    </dgm:pt>
    <dgm:pt modelId="{C2C4FB24-4ADA-0B42-9021-E3DEE6B67A3F}" type="pres">
      <dgm:prSet presAssocID="{76A1C73B-C53D-8845-87EA-E6CE46A26E4F}" presName="vertSpace2b" presStyleCnt="0"/>
      <dgm:spPr/>
    </dgm:pt>
    <dgm:pt modelId="{F40A9A4D-B00B-384C-89A7-8902E712B907}" type="pres">
      <dgm:prSet presAssocID="{663D65DB-1500-DA41-B44E-1608261BFA35}" presName="thickLine" presStyleLbl="alignNode1" presStyleIdx="1" presStyleCnt="4" custLinFactNeighborY="30348"/>
      <dgm:spPr>
        <a:ln w="28575" cmpd="sng">
          <a:solidFill>
            <a:srgbClr val="0033CC"/>
          </a:solidFill>
        </a:ln>
      </dgm:spPr>
    </dgm:pt>
    <dgm:pt modelId="{E32C4CB5-FE6C-0543-8FCF-D5BE6A90742C}" type="pres">
      <dgm:prSet presAssocID="{663D65DB-1500-DA41-B44E-1608261BFA35}" presName="horz1" presStyleCnt="0"/>
      <dgm:spPr/>
    </dgm:pt>
    <dgm:pt modelId="{8C0C7360-30F5-4540-B2D4-DCFF1DC383AC}" type="pres">
      <dgm:prSet presAssocID="{663D65DB-1500-DA41-B44E-1608261BFA35}" presName="tx1" presStyleLbl="revTx" presStyleIdx="3" presStyleCnt="10" custScaleX="220033" custLinFactNeighborX="-226" custLinFactNeighborY="36633"/>
      <dgm:spPr/>
      <dgm:t>
        <a:bodyPr/>
        <a:lstStyle/>
        <a:p>
          <a:endParaRPr lang="en-US"/>
        </a:p>
      </dgm:t>
    </dgm:pt>
    <dgm:pt modelId="{DA3803AF-7EAA-FF4B-A030-6C712DBB16DA}" type="pres">
      <dgm:prSet presAssocID="{663D65DB-1500-DA41-B44E-1608261BFA35}" presName="vert1" presStyleCnt="0"/>
      <dgm:spPr/>
    </dgm:pt>
    <dgm:pt modelId="{9240D3D4-7268-7D4D-9DF4-00FD591F0A96}" type="pres">
      <dgm:prSet presAssocID="{9F7A632A-579B-E644-9130-DD812EC76958}" presName="vertSpace2a" presStyleCnt="0"/>
      <dgm:spPr/>
    </dgm:pt>
    <dgm:pt modelId="{DDB9E698-05B1-8841-BD58-36ED14B1BDD6}" type="pres">
      <dgm:prSet presAssocID="{9F7A632A-579B-E644-9130-DD812EC76958}" presName="horz2" presStyleCnt="0"/>
      <dgm:spPr/>
    </dgm:pt>
    <dgm:pt modelId="{007EC1EA-C7B9-7642-BBDF-6DDAB8E33211}" type="pres">
      <dgm:prSet presAssocID="{9F7A632A-579B-E644-9130-DD812EC76958}" presName="horzSpace2" presStyleCnt="0"/>
      <dgm:spPr/>
    </dgm:pt>
    <dgm:pt modelId="{B02B5488-5536-1049-9D46-3353691D0987}" type="pres">
      <dgm:prSet presAssocID="{9F7A632A-579B-E644-9130-DD812EC76958}" presName="tx2" presStyleLbl="revTx" presStyleIdx="4" presStyleCnt="10" custScaleY="34779" custLinFactNeighborY="37162"/>
      <dgm:spPr/>
      <dgm:t>
        <a:bodyPr/>
        <a:lstStyle/>
        <a:p>
          <a:endParaRPr lang="en-US"/>
        </a:p>
      </dgm:t>
    </dgm:pt>
    <dgm:pt modelId="{D0B9FD6A-8563-B246-AB29-011049AFFDB2}" type="pres">
      <dgm:prSet presAssocID="{9F7A632A-579B-E644-9130-DD812EC76958}" presName="vert2" presStyleCnt="0"/>
      <dgm:spPr/>
    </dgm:pt>
    <dgm:pt modelId="{DF897684-BF57-C646-B358-169CE8D1FAC3}" type="pres">
      <dgm:prSet presAssocID="{9F7A632A-579B-E644-9130-DD812EC76958}" presName="thinLine2b" presStyleLbl="callout" presStyleIdx="2" presStyleCnt="6" custLinFactY="100000" custLinFactNeighborY="110060"/>
      <dgm:spPr>
        <a:ln>
          <a:solidFill>
            <a:srgbClr val="FFFFFF"/>
          </a:solidFill>
        </a:ln>
      </dgm:spPr>
    </dgm:pt>
    <dgm:pt modelId="{CB72CD5C-C3A3-F44C-93E7-8F7993A0CB05}" type="pres">
      <dgm:prSet presAssocID="{9F7A632A-579B-E644-9130-DD812EC76958}" presName="vertSpace2b" presStyleCnt="0"/>
      <dgm:spPr/>
    </dgm:pt>
    <dgm:pt modelId="{472C19F9-E474-0F40-BED3-CD83C6CBC117}" type="pres">
      <dgm:prSet presAssocID="{80AE1F24-884A-B446-B401-92813F899356}" presName="thickLine" presStyleLbl="alignNode1" presStyleIdx="2" presStyleCnt="4" custLinFactNeighborX="437" custLinFactNeighborY="-3779"/>
      <dgm:spPr>
        <a:ln w="28575" cmpd="sng">
          <a:solidFill>
            <a:srgbClr val="0033CC"/>
          </a:solidFill>
        </a:ln>
      </dgm:spPr>
    </dgm:pt>
    <dgm:pt modelId="{D21321AE-853A-0047-B484-6906E077EFF2}" type="pres">
      <dgm:prSet presAssocID="{80AE1F24-884A-B446-B401-92813F899356}" presName="horz1" presStyleCnt="0"/>
      <dgm:spPr/>
    </dgm:pt>
    <dgm:pt modelId="{5D3D4C59-C3D8-E84A-81BB-5F474C13B433}" type="pres">
      <dgm:prSet presAssocID="{80AE1F24-884A-B446-B401-92813F899356}" presName="tx1" presStyleLbl="revTx" presStyleIdx="5" presStyleCnt="10" custScaleX="219767" custScaleY="68038" custLinFactNeighborY="3161"/>
      <dgm:spPr/>
      <dgm:t>
        <a:bodyPr/>
        <a:lstStyle/>
        <a:p>
          <a:endParaRPr lang="en-US"/>
        </a:p>
      </dgm:t>
    </dgm:pt>
    <dgm:pt modelId="{D40302AE-9F2E-B64C-8A96-BEC52A212480}" type="pres">
      <dgm:prSet presAssocID="{80AE1F24-884A-B446-B401-92813F899356}" presName="vert1" presStyleCnt="0"/>
      <dgm:spPr/>
    </dgm:pt>
    <dgm:pt modelId="{42A6DE16-A8C6-344B-8101-ED86E64FDDB4}" type="pres">
      <dgm:prSet presAssocID="{272C9F5F-8AF5-4541-8CF9-7E88968E1D21}" presName="vertSpace2a" presStyleCnt="0"/>
      <dgm:spPr/>
    </dgm:pt>
    <dgm:pt modelId="{42E1BE66-431B-1E4D-8D75-9F6FAFB65E19}" type="pres">
      <dgm:prSet presAssocID="{272C9F5F-8AF5-4541-8CF9-7E88968E1D21}" presName="horz2" presStyleCnt="0"/>
      <dgm:spPr/>
    </dgm:pt>
    <dgm:pt modelId="{20170006-BE35-A047-B3EC-297C862F0B94}" type="pres">
      <dgm:prSet presAssocID="{272C9F5F-8AF5-4541-8CF9-7E88968E1D21}" presName="horzSpace2" presStyleCnt="0"/>
      <dgm:spPr/>
    </dgm:pt>
    <dgm:pt modelId="{6819C1D9-D768-9148-BDE1-394958F13C91}" type="pres">
      <dgm:prSet presAssocID="{272C9F5F-8AF5-4541-8CF9-7E88968E1D21}" presName="tx2" presStyleLbl="revTx" presStyleIdx="6" presStyleCnt="10" custScaleY="76606" custLinFactNeighborX="22" custLinFactNeighborY="-1138"/>
      <dgm:spPr/>
      <dgm:t>
        <a:bodyPr/>
        <a:lstStyle/>
        <a:p>
          <a:endParaRPr lang="en-US"/>
        </a:p>
      </dgm:t>
    </dgm:pt>
    <dgm:pt modelId="{FF09E2C4-22E2-4A49-BE9C-2BE5BFBD9C24}" type="pres">
      <dgm:prSet presAssocID="{272C9F5F-8AF5-4541-8CF9-7E88968E1D21}" presName="vert2" presStyleCnt="0"/>
      <dgm:spPr/>
    </dgm:pt>
    <dgm:pt modelId="{9FB37499-C652-134A-9E61-74AB04EB4588}" type="pres">
      <dgm:prSet presAssocID="{272C9F5F-8AF5-4541-8CF9-7E88968E1D21}" presName="thinLine2b" presStyleLbl="callout" presStyleIdx="3" presStyleCnt="6" custLinFactY="-368935" custLinFactNeighborY="-400000"/>
      <dgm:spPr>
        <a:ln>
          <a:solidFill>
            <a:srgbClr val="FFFFFF"/>
          </a:solidFill>
        </a:ln>
      </dgm:spPr>
    </dgm:pt>
    <dgm:pt modelId="{19B483E4-7B17-C442-89F5-102BF021FDD4}" type="pres">
      <dgm:prSet presAssocID="{272C9F5F-8AF5-4541-8CF9-7E88968E1D21}" presName="vertSpace2b" presStyleCnt="0"/>
      <dgm:spPr/>
    </dgm:pt>
    <dgm:pt modelId="{F178D34F-49FC-9E42-8587-CE417FACC10B}" type="pres">
      <dgm:prSet presAssocID="{6E7557F5-6CF4-E244-9797-8E64C3B1450A}" presName="thickLine" presStyleLbl="alignNode1" presStyleIdx="3" presStyleCnt="4" custLinFactNeighborX="-146" custLinFactNeighborY="-27724"/>
      <dgm:spPr>
        <a:ln w="28575" cmpd="sng">
          <a:solidFill>
            <a:srgbClr val="0033CC"/>
          </a:solidFill>
        </a:ln>
      </dgm:spPr>
    </dgm:pt>
    <dgm:pt modelId="{F72A26BD-1699-6B49-BC1B-18E653152D8D}" type="pres">
      <dgm:prSet presAssocID="{6E7557F5-6CF4-E244-9797-8E64C3B1450A}" presName="horz1" presStyleCnt="0"/>
      <dgm:spPr/>
    </dgm:pt>
    <dgm:pt modelId="{9FE483CC-E87A-8E45-AAF2-6EF33664FDA3}" type="pres">
      <dgm:prSet presAssocID="{6E7557F5-6CF4-E244-9797-8E64C3B1450A}" presName="tx1" presStyleLbl="revTx" presStyleIdx="7" presStyleCnt="10" custScaleX="219767" custLinFactNeighborY="1260"/>
      <dgm:spPr/>
      <dgm:t>
        <a:bodyPr/>
        <a:lstStyle/>
        <a:p>
          <a:endParaRPr lang="en-US"/>
        </a:p>
      </dgm:t>
    </dgm:pt>
    <dgm:pt modelId="{EDA9A3F0-7588-F442-8A94-8EEF2A32A40A}" type="pres">
      <dgm:prSet presAssocID="{6E7557F5-6CF4-E244-9797-8E64C3B1450A}" presName="vert1" presStyleCnt="0"/>
      <dgm:spPr/>
    </dgm:pt>
    <dgm:pt modelId="{5AEF9D89-4BE4-6F49-AC59-830E70839C78}" type="pres">
      <dgm:prSet presAssocID="{35F146D6-B257-E14E-B658-032B5CC29944}" presName="vertSpace2a" presStyleCnt="0"/>
      <dgm:spPr/>
    </dgm:pt>
    <dgm:pt modelId="{55F92043-5404-0242-A3D7-11E4A5940F37}" type="pres">
      <dgm:prSet presAssocID="{35F146D6-B257-E14E-B658-032B5CC29944}" presName="horz2" presStyleCnt="0"/>
      <dgm:spPr/>
    </dgm:pt>
    <dgm:pt modelId="{513A9BF7-9CF7-D64F-87BE-0913D1D617F3}" type="pres">
      <dgm:prSet presAssocID="{35F146D6-B257-E14E-B658-032B5CC29944}" presName="horzSpace2" presStyleCnt="0"/>
      <dgm:spPr/>
    </dgm:pt>
    <dgm:pt modelId="{61295596-591F-BE44-88AD-1CF0F071ECBD}" type="pres">
      <dgm:prSet presAssocID="{35F146D6-B257-E14E-B658-032B5CC29944}" presName="tx2" presStyleLbl="revTx" presStyleIdx="8" presStyleCnt="10" custLinFactNeighborY="-57513"/>
      <dgm:spPr/>
      <dgm:t>
        <a:bodyPr/>
        <a:lstStyle/>
        <a:p>
          <a:endParaRPr lang="en-US"/>
        </a:p>
      </dgm:t>
    </dgm:pt>
    <dgm:pt modelId="{DFDC6FD5-6DF6-C44D-A3BF-1DC92CFC151A}" type="pres">
      <dgm:prSet presAssocID="{35F146D6-B257-E14E-B658-032B5CC29944}" presName="vert2" presStyleCnt="0"/>
      <dgm:spPr/>
    </dgm:pt>
    <dgm:pt modelId="{4AAC25F3-D8E1-C34E-8CC3-B0006176EC9C}" type="pres">
      <dgm:prSet presAssocID="{35F146D6-B257-E14E-B658-032B5CC29944}" presName="thinLine2b" presStyleLbl="callout" presStyleIdx="4" presStyleCnt="6" custLinFactY="-245458" custLinFactNeighborX="22" custLinFactNeighborY="-300000"/>
      <dgm:spPr/>
    </dgm:pt>
    <dgm:pt modelId="{6DAD6C27-94B3-BE44-A1E0-5A9EC83227AE}" type="pres">
      <dgm:prSet presAssocID="{35F146D6-B257-E14E-B658-032B5CC29944}" presName="vertSpace2b" presStyleCnt="0"/>
      <dgm:spPr/>
    </dgm:pt>
    <dgm:pt modelId="{61828AF6-D68B-6247-9F73-88269DC395E1}" type="pres">
      <dgm:prSet presAssocID="{F7F96B21-BB04-CD40-98DB-591335347D37}" presName="horz2" presStyleCnt="0"/>
      <dgm:spPr/>
    </dgm:pt>
    <dgm:pt modelId="{AC11B0C0-F840-C643-88FB-A5F586249A0A}" type="pres">
      <dgm:prSet presAssocID="{F7F96B21-BB04-CD40-98DB-591335347D37}" presName="horzSpace2" presStyleCnt="0"/>
      <dgm:spPr/>
    </dgm:pt>
    <dgm:pt modelId="{62C87349-191B-DD45-B98C-8CF78EE7FA61}" type="pres">
      <dgm:prSet presAssocID="{F7F96B21-BB04-CD40-98DB-591335347D37}" presName="tx2" presStyleLbl="revTx" presStyleIdx="9" presStyleCnt="10" custLinFactNeighborX="-230" custLinFactNeighborY="-34083"/>
      <dgm:spPr/>
      <dgm:t>
        <a:bodyPr/>
        <a:lstStyle/>
        <a:p>
          <a:endParaRPr lang="en-US"/>
        </a:p>
      </dgm:t>
    </dgm:pt>
    <dgm:pt modelId="{F393546D-EA6D-DA40-968C-96C8A734071B}" type="pres">
      <dgm:prSet presAssocID="{F7F96B21-BB04-CD40-98DB-591335347D37}" presName="vert2" presStyleCnt="0"/>
      <dgm:spPr/>
    </dgm:pt>
    <dgm:pt modelId="{2F818E58-8F89-8244-A1EE-872C43C4A05A}" type="pres">
      <dgm:prSet presAssocID="{F7F96B21-BB04-CD40-98DB-591335347D37}" presName="thinLine2b" presStyleLbl="callout" presStyleIdx="5" presStyleCnt="6"/>
      <dgm:spPr>
        <a:ln>
          <a:solidFill>
            <a:srgbClr val="FFFFFF"/>
          </a:solidFill>
        </a:ln>
      </dgm:spPr>
    </dgm:pt>
    <dgm:pt modelId="{95FC7556-E83D-9A41-8AB5-40877ECFE85B}" type="pres">
      <dgm:prSet presAssocID="{F7F96B21-BB04-CD40-98DB-591335347D37}" presName="vertSpace2b" presStyleCnt="0"/>
      <dgm:spPr/>
    </dgm:pt>
  </dgm:ptLst>
  <dgm:cxnLst>
    <dgm:cxn modelId="{FD1EA56C-1731-F743-844A-A4B34D5D1114}" type="presOf" srcId="{6E7557F5-6CF4-E244-9797-8E64C3B1450A}" destId="{9FE483CC-E87A-8E45-AAF2-6EF33664FDA3}" srcOrd="0" destOrd="0" presId="urn:microsoft.com/office/officeart/2008/layout/LinedList"/>
    <dgm:cxn modelId="{FB854505-B215-3242-A46A-91A30F47EBD4}" srcId="{53DD7AAB-00A8-324B-AF6E-DA60B3FC6F48}" destId="{80AE1F24-884A-B446-B401-92813F899356}" srcOrd="2" destOrd="0" parTransId="{C7E18078-5CFD-014C-B2AA-124D942FBA2F}" sibTransId="{500650D6-EBC9-1A4E-906D-F5069CF608CF}"/>
    <dgm:cxn modelId="{77D5AD0D-28D6-1D4F-ADD4-0A629DF43631}" type="presOf" srcId="{272C9F5F-8AF5-4541-8CF9-7E88968E1D21}" destId="{6819C1D9-D768-9148-BDE1-394958F13C91}" srcOrd="0" destOrd="0" presId="urn:microsoft.com/office/officeart/2008/layout/LinedList"/>
    <dgm:cxn modelId="{72A64E29-A594-6B4B-8076-3521E7982D6A}" srcId="{53DD7AAB-00A8-324B-AF6E-DA60B3FC6F48}" destId="{6E7557F5-6CF4-E244-9797-8E64C3B1450A}" srcOrd="3" destOrd="0" parTransId="{B84DE1D8-DF1B-AB45-AC90-A7C89300BB9A}" sibTransId="{8329BDFE-6971-A744-9262-2F5708FBFB2F}"/>
    <dgm:cxn modelId="{3AEE64B9-9C51-B542-96CD-7D7EA2F7F657}" type="presOf" srcId="{53DD7AAB-00A8-324B-AF6E-DA60B3FC6F48}" destId="{489178BB-FC8B-474F-8ABB-C0BB6378BEED}" srcOrd="0" destOrd="0" presId="urn:microsoft.com/office/officeart/2008/layout/LinedList"/>
    <dgm:cxn modelId="{14262819-5530-0C48-969B-C2B74CA775BF}" type="presOf" srcId="{663D65DB-1500-DA41-B44E-1608261BFA35}" destId="{8C0C7360-30F5-4540-B2D4-DCFF1DC383AC}" srcOrd="0" destOrd="0" presId="urn:microsoft.com/office/officeart/2008/layout/LinedList"/>
    <dgm:cxn modelId="{34E7BB02-EF31-D74F-992F-AB2C2CFAD1A2}" type="presOf" srcId="{76A1C73B-C53D-8845-87EA-E6CE46A26E4F}" destId="{50ABF6F9-BCD2-904B-8B14-ADD3A22E2F65}" srcOrd="0" destOrd="0" presId="urn:microsoft.com/office/officeart/2008/layout/LinedList"/>
    <dgm:cxn modelId="{707C11FF-4B5F-B341-88B4-2E3F9BA4129B}" type="presOf" srcId="{A9458C3B-E9CE-0E43-8D25-C56B18384DD2}" destId="{2D203188-943C-AE44-8FC2-37530BE84C6D}" srcOrd="0" destOrd="0" presId="urn:microsoft.com/office/officeart/2008/layout/LinedList"/>
    <dgm:cxn modelId="{8595054C-CCE3-C448-91BD-E0DEBDB775CE}" srcId="{663D65DB-1500-DA41-B44E-1608261BFA35}" destId="{9F7A632A-579B-E644-9130-DD812EC76958}" srcOrd="0" destOrd="0" parTransId="{7C65996A-8B3B-E74B-BAE0-2E791F6848F5}" sibTransId="{C4B0B5AE-A2CB-B84F-AECC-44E5A9704A93}"/>
    <dgm:cxn modelId="{C7EA309A-8304-BB46-A728-29948C120BF8}" type="presOf" srcId="{80AE1F24-884A-B446-B401-92813F899356}" destId="{5D3D4C59-C3D8-E84A-81BB-5F474C13B433}" srcOrd="0" destOrd="0" presId="urn:microsoft.com/office/officeart/2008/layout/LinedList"/>
    <dgm:cxn modelId="{14D7081B-C9D7-3246-8927-2400FF9D6A07}" srcId="{6E7557F5-6CF4-E244-9797-8E64C3B1450A}" destId="{35F146D6-B257-E14E-B658-032B5CC29944}" srcOrd="0" destOrd="0" parTransId="{2815E2B4-A745-7249-A8F0-6BB95DB2B3E3}" sibTransId="{55823207-5134-8F4B-9535-8AB66C62C1FA}"/>
    <dgm:cxn modelId="{4495BB29-6F85-9942-A7A5-DB6F5926ECC6}" srcId="{A9458C3B-E9CE-0E43-8D25-C56B18384DD2}" destId="{39AE5525-9CD9-AB46-8247-B0C8832ED2F3}" srcOrd="0" destOrd="0" parTransId="{9173E188-BBEF-0245-A627-C9DC6A6963E1}" sibTransId="{FD280B52-3549-154C-930C-470A076FBB28}"/>
    <dgm:cxn modelId="{933B00C3-B028-F44D-906D-8BB78FEBA7FA}" type="presOf" srcId="{39AE5525-9CD9-AB46-8247-B0C8832ED2F3}" destId="{1CE252C7-32C7-7E4B-8534-CFFBE72B3C8A}" srcOrd="0" destOrd="0" presId="urn:microsoft.com/office/officeart/2008/layout/LinedList"/>
    <dgm:cxn modelId="{E78CFDC0-A2B2-3047-B7CE-6093CA28AC79}" srcId="{53DD7AAB-00A8-324B-AF6E-DA60B3FC6F48}" destId="{663D65DB-1500-DA41-B44E-1608261BFA35}" srcOrd="1" destOrd="0" parTransId="{06343AD8-98D4-1B47-92FD-04F4008B4E63}" sibTransId="{ABDB76B0-A594-7E46-ACEE-37FDD22D2866}"/>
    <dgm:cxn modelId="{ED74F7D3-8780-BD48-98EA-F872E68122FC}" srcId="{6E7557F5-6CF4-E244-9797-8E64C3B1450A}" destId="{F7F96B21-BB04-CD40-98DB-591335347D37}" srcOrd="1" destOrd="0" parTransId="{BFC38D52-291B-124A-B321-CAE779F9BBAB}" sibTransId="{924E97AC-FFCD-6C4F-8F92-52FDA13E316D}"/>
    <dgm:cxn modelId="{BF7ACFE2-6B5E-6443-9C60-1617A184227A}" type="presOf" srcId="{F7F96B21-BB04-CD40-98DB-591335347D37}" destId="{62C87349-191B-DD45-B98C-8CF78EE7FA61}" srcOrd="0" destOrd="0" presId="urn:microsoft.com/office/officeart/2008/layout/LinedList"/>
    <dgm:cxn modelId="{5F8FC5A8-E97E-494B-AD78-0F16E84747CA}" srcId="{80AE1F24-884A-B446-B401-92813F899356}" destId="{272C9F5F-8AF5-4541-8CF9-7E88968E1D21}" srcOrd="0" destOrd="0" parTransId="{5101A3C7-2655-2345-A3A3-8F5741AE7A5F}" sibTransId="{F406587F-5542-7B40-9B07-A2FBF2C1E07C}"/>
    <dgm:cxn modelId="{4FAC1DF0-EFDC-7543-A6F5-0BE03C8C212A}" type="presOf" srcId="{9F7A632A-579B-E644-9130-DD812EC76958}" destId="{B02B5488-5536-1049-9D46-3353691D0987}" srcOrd="0" destOrd="0" presId="urn:microsoft.com/office/officeart/2008/layout/LinedList"/>
    <dgm:cxn modelId="{1D07C312-3C8B-294F-85E1-0B569E25CD49}" srcId="{A9458C3B-E9CE-0E43-8D25-C56B18384DD2}" destId="{76A1C73B-C53D-8845-87EA-E6CE46A26E4F}" srcOrd="1" destOrd="0" parTransId="{062253CC-BBA9-5D4E-93A6-6EEFD8466908}" sibTransId="{D46078C0-C9B3-774C-8D0A-EA3FBBF8D96C}"/>
    <dgm:cxn modelId="{CD9375CB-89F6-354B-B9DD-593726AEA873}" type="presOf" srcId="{35F146D6-B257-E14E-B658-032B5CC29944}" destId="{61295596-591F-BE44-88AD-1CF0F071ECBD}" srcOrd="0" destOrd="0" presId="urn:microsoft.com/office/officeart/2008/layout/LinedList"/>
    <dgm:cxn modelId="{3597FDA4-C8BE-BC42-9F0B-C1ECB4894A73}" srcId="{53DD7AAB-00A8-324B-AF6E-DA60B3FC6F48}" destId="{A9458C3B-E9CE-0E43-8D25-C56B18384DD2}" srcOrd="0" destOrd="0" parTransId="{326D1123-FA11-964F-B434-32100DCCA054}" sibTransId="{D60D6658-F0A1-5C4F-A662-3BF2F81C244A}"/>
    <dgm:cxn modelId="{FD3E95DD-A994-9249-824A-9640992EF9D8}" type="presParOf" srcId="{489178BB-FC8B-474F-8ABB-C0BB6378BEED}" destId="{58789208-ADD9-6244-9534-101722760FC7}" srcOrd="0" destOrd="0" presId="urn:microsoft.com/office/officeart/2008/layout/LinedList"/>
    <dgm:cxn modelId="{766812F8-7DE7-B546-A761-4A0641B40A60}" type="presParOf" srcId="{489178BB-FC8B-474F-8ABB-C0BB6378BEED}" destId="{7D450836-F94A-0E4D-96B8-1ED6F4AEC705}" srcOrd="1" destOrd="0" presId="urn:microsoft.com/office/officeart/2008/layout/LinedList"/>
    <dgm:cxn modelId="{CF069186-2DDD-FC47-9972-CBCEDF3EBE1E}" type="presParOf" srcId="{7D450836-F94A-0E4D-96B8-1ED6F4AEC705}" destId="{2D203188-943C-AE44-8FC2-37530BE84C6D}" srcOrd="0" destOrd="0" presId="urn:microsoft.com/office/officeart/2008/layout/LinedList"/>
    <dgm:cxn modelId="{C9635E55-25E9-6643-B39A-1C59E6B416F4}" type="presParOf" srcId="{7D450836-F94A-0E4D-96B8-1ED6F4AEC705}" destId="{D53E80A2-1385-AA40-8C8D-9F89ABC8A7DF}" srcOrd="1" destOrd="0" presId="urn:microsoft.com/office/officeart/2008/layout/LinedList"/>
    <dgm:cxn modelId="{B04C2518-9F02-CA40-B6F7-725D9DBCD35A}" type="presParOf" srcId="{D53E80A2-1385-AA40-8C8D-9F89ABC8A7DF}" destId="{A7E08F3A-9E34-7247-9217-510558459BD7}" srcOrd="0" destOrd="0" presId="urn:microsoft.com/office/officeart/2008/layout/LinedList"/>
    <dgm:cxn modelId="{86191868-7822-DC45-B377-A08B5C281C4B}" type="presParOf" srcId="{D53E80A2-1385-AA40-8C8D-9F89ABC8A7DF}" destId="{C5435A81-9AC6-E346-9DB3-AEE3927FDE2C}" srcOrd="1" destOrd="0" presId="urn:microsoft.com/office/officeart/2008/layout/LinedList"/>
    <dgm:cxn modelId="{CB022435-1B0B-D248-93E6-06270A1C046A}" type="presParOf" srcId="{C5435A81-9AC6-E346-9DB3-AEE3927FDE2C}" destId="{71396D91-2360-8A44-80F6-81E4381400E3}" srcOrd="0" destOrd="0" presId="urn:microsoft.com/office/officeart/2008/layout/LinedList"/>
    <dgm:cxn modelId="{C2232254-83F7-EB4F-8FE4-67CFE6EE2B02}" type="presParOf" srcId="{C5435A81-9AC6-E346-9DB3-AEE3927FDE2C}" destId="{1CE252C7-32C7-7E4B-8534-CFFBE72B3C8A}" srcOrd="1" destOrd="0" presId="urn:microsoft.com/office/officeart/2008/layout/LinedList"/>
    <dgm:cxn modelId="{C9E1B746-D62C-7A45-A014-3F4A58DB8F11}" type="presParOf" srcId="{C5435A81-9AC6-E346-9DB3-AEE3927FDE2C}" destId="{E43BB47F-3D7B-D74B-99FB-4CD02535B055}" srcOrd="2" destOrd="0" presId="urn:microsoft.com/office/officeart/2008/layout/LinedList"/>
    <dgm:cxn modelId="{F4C9A806-C8E4-4342-886C-84342260FD1D}" type="presParOf" srcId="{D53E80A2-1385-AA40-8C8D-9F89ABC8A7DF}" destId="{BD303936-CCCC-4D4C-8E32-23BAC7ED3816}" srcOrd="2" destOrd="0" presId="urn:microsoft.com/office/officeart/2008/layout/LinedList"/>
    <dgm:cxn modelId="{53733688-4B24-C44A-BD46-51D176BC3718}" type="presParOf" srcId="{D53E80A2-1385-AA40-8C8D-9F89ABC8A7DF}" destId="{27A8D98E-98B5-8848-971A-C1F32E3D78A9}" srcOrd="3" destOrd="0" presId="urn:microsoft.com/office/officeart/2008/layout/LinedList"/>
    <dgm:cxn modelId="{EAAB5148-1D40-B94C-B4F6-7221B74B1326}" type="presParOf" srcId="{D53E80A2-1385-AA40-8C8D-9F89ABC8A7DF}" destId="{F0FCC953-DE15-C349-A3E3-3755036FA1B9}" srcOrd="4" destOrd="0" presId="urn:microsoft.com/office/officeart/2008/layout/LinedList"/>
    <dgm:cxn modelId="{3D667E06-1CFC-BF4C-9E50-5539DBD961F2}" type="presParOf" srcId="{F0FCC953-DE15-C349-A3E3-3755036FA1B9}" destId="{5F9CFDB8-D49E-6945-B997-ADCD9B31CCA0}" srcOrd="0" destOrd="0" presId="urn:microsoft.com/office/officeart/2008/layout/LinedList"/>
    <dgm:cxn modelId="{E683A1AC-8005-1C46-BF58-2E8C1F746630}" type="presParOf" srcId="{F0FCC953-DE15-C349-A3E3-3755036FA1B9}" destId="{50ABF6F9-BCD2-904B-8B14-ADD3A22E2F65}" srcOrd="1" destOrd="0" presId="urn:microsoft.com/office/officeart/2008/layout/LinedList"/>
    <dgm:cxn modelId="{D9A5BEDD-09DF-7243-9010-986456DC9273}" type="presParOf" srcId="{F0FCC953-DE15-C349-A3E3-3755036FA1B9}" destId="{34841EED-C2BB-D14A-B427-B13B5A09E79C}" srcOrd="2" destOrd="0" presId="urn:microsoft.com/office/officeart/2008/layout/LinedList"/>
    <dgm:cxn modelId="{2A931E9C-46C5-CE4C-87A4-7DF55362D69B}" type="presParOf" srcId="{D53E80A2-1385-AA40-8C8D-9F89ABC8A7DF}" destId="{AA69C44A-619A-3A4B-831D-9F24A871E2A9}" srcOrd="5" destOrd="0" presId="urn:microsoft.com/office/officeart/2008/layout/LinedList"/>
    <dgm:cxn modelId="{C01DBA46-526B-0248-894F-49A1467F4C5F}" type="presParOf" srcId="{D53E80A2-1385-AA40-8C8D-9F89ABC8A7DF}" destId="{C2C4FB24-4ADA-0B42-9021-E3DEE6B67A3F}" srcOrd="6" destOrd="0" presId="urn:microsoft.com/office/officeart/2008/layout/LinedList"/>
    <dgm:cxn modelId="{5068A033-F36B-5546-8FE3-4A4C075EC860}" type="presParOf" srcId="{489178BB-FC8B-474F-8ABB-C0BB6378BEED}" destId="{F40A9A4D-B00B-384C-89A7-8902E712B907}" srcOrd="2" destOrd="0" presId="urn:microsoft.com/office/officeart/2008/layout/LinedList"/>
    <dgm:cxn modelId="{B8E26B2C-614E-854D-9D8A-31CCD4BF14FD}" type="presParOf" srcId="{489178BB-FC8B-474F-8ABB-C0BB6378BEED}" destId="{E32C4CB5-FE6C-0543-8FCF-D5BE6A90742C}" srcOrd="3" destOrd="0" presId="urn:microsoft.com/office/officeart/2008/layout/LinedList"/>
    <dgm:cxn modelId="{1F00700D-CFD7-2A47-A16F-D0E7C91CF754}" type="presParOf" srcId="{E32C4CB5-FE6C-0543-8FCF-D5BE6A90742C}" destId="{8C0C7360-30F5-4540-B2D4-DCFF1DC383AC}" srcOrd="0" destOrd="0" presId="urn:microsoft.com/office/officeart/2008/layout/LinedList"/>
    <dgm:cxn modelId="{8A46C208-EE03-0D4D-9855-8CE7C78050CF}" type="presParOf" srcId="{E32C4CB5-FE6C-0543-8FCF-D5BE6A90742C}" destId="{DA3803AF-7EAA-FF4B-A030-6C712DBB16DA}" srcOrd="1" destOrd="0" presId="urn:microsoft.com/office/officeart/2008/layout/LinedList"/>
    <dgm:cxn modelId="{616F6872-9217-4D4F-8AF4-1ACAE46FA67F}" type="presParOf" srcId="{DA3803AF-7EAA-FF4B-A030-6C712DBB16DA}" destId="{9240D3D4-7268-7D4D-9DF4-00FD591F0A96}" srcOrd="0" destOrd="0" presId="urn:microsoft.com/office/officeart/2008/layout/LinedList"/>
    <dgm:cxn modelId="{EA1588AC-F50F-C44B-A854-1559F1E916F5}" type="presParOf" srcId="{DA3803AF-7EAA-FF4B-A030-6C712DBB16DA}" destId="{DDB9E698-05B1-8841-BD58-36ED14B1BDD6}" srcOrd="1" destOrd="0" presId="urn:microsoft.com/office/officeart/2008/layout/LinedList"/>
    <dgm:cxn modelId="{E7CB1428-F527-8A4C-A25E-3CB16D5116E7}" type="presParOf" srcId="{DDB9E698-05B1-8841-BD58-36ED14B1BDD6}" destId="{007EC1EA-C7B9-7642-BBDF-6DDAB8E33211}" srcOrd="0" destOrd="0" presId="urn:microsoft.com/office/officeart/2008/layout/LinedList"/>
    <dgm:cxn modelId="{9DD319B8-34DB-E948-8E4D-70B30F4B05EE}" type="presParOf" srcId="{DDB9E698-05B1-8841-BD58-36ED14B1BDD6}" destId="{B02B5488-5536-1049-9D46-3353691D0987}" srcOrd="1" destOrd="0" presId="urn:microsoft.com/office/officeart/2008/layout/LinedList"/>
    <dgm:cxn modelId="{14F39FCA-8180-B844-A2D7-5B77F5658662}" type="presParOf" srcId="{DDB9E698-05B1-8841-BD58-36ED14B1BDD6}" destId="{D0B9FD6A-8563-B246-AB29-011049AFFDB2}" srcOrd="2" destOrd="0" presId="urn:microsoft.com/office/officeart/2008/layout/LinedList"/>
    <dgm:cxn modelId="{21160812-DB91-6246-94DC-23DFEB411822}" type="presParOf" srcId="{DA3803AF-7EAA-FF4B-A030-6C712DBB16DA}" destId="{DF897684-BF57-C646-B358-169CE8D1FAC3}" srcOrd="2" destOrd="0" presId="urn:microsoft.com/office/officeart/2008/layout/LinedList"/>
    <dgm:cxn modelId="{B3C93EFD-A6D4-4440-8A17-EE05B173EBAA}" type="presParOf" srcId="{DA3803AF-7EAA-FF4B-A030-6C712DBB16DA}" destId="{CB72CD5C-C3A3-F44C-93E7-8F7993A0CB05}" srcOrd="3" destOrd="0" presId="urn:microsoft.com/office/officeart/2008/layout/LinedList"/>
    <dgm:cxn modelId="{2D285D18-D08C-9C44-836D-BAC8A5DD8B86}" type="presParOf" srcId="{489178BB-FC8B-474F-8ABB-C0BB6378BEED}" destId="{472C19F9-E474-0F40-BED3-CD83C6CBC117}" srcOrd="4" destOrd="0" presId="urn:microsoft.com/office/officeart/2008/layout/LinedList"/>
    <dgm:cxn modelId="{1641A02A-DCB0-7E43-8792-0934FD23F01E}" type="presParOf" srcId="{489178BB-FC8B-474F-8ABB-C0BB6378BEED}" destId="{D21321AE-853A-0047-B484-6906E077EFF2}" srcOrd="5" destOrd="0" presId="urn:microsoft.com/office/officeart/2008/layout/LinedList"/>
    <dgm:cxn modelId="{3DB5552F-E99A-3A4D-9D7C-073F5DE0C12D}" type="presParOf" srcId="{D21321AE-853A-0047-B484-6906E077EFF2}" destId="{5D3D4C59-C3D8-E84A-81BB-5F474C13B433}" srcOrd="0" destOrd="0" presId="urn:microsoft.com/office/officeart/2008/layout/LinedList"/>
    <dgm:cxn modelId="{8F93B183-0653-D34B-B83A-1C9635E1BD6E}" type="presParOf" srcId="{D21321AE-853A-0047-B484-6906E077EFF2}" destId="{D40302AE-9F2E-B64C-8A96-BEC52A212480}" srcOrd="1" destOrd="0" presId="urn:microsoft.com/office/officeart/2008/layout/LinedList"/>
    <dgm:cxn modelId="{96CAA6E2-A1B2-7D4E-972B-E37EC204CAB5}" type="presParOf" srcId="{D40302AE-9F2E-B64C-8A96-BEC52A212480}" destId="{42A6DE16-A8C6-344B-8101-ED86E64FDDB4}" srcOrd="0" destOrd="0" presId="urn:microsoft.com/office/officeart/2008/layout/LinedList"/>
    <dgm:cxn modelId="{4C8EA9A5-5B42-D24C-8171-D6022E89E196}" type="presParOf" srcId="{D40302AE-9F2E-B64C-8A96-BEC52A212480}" destId="{42E1BE66-431B-1E4D-8D75-9F6FAFB65E19}" srcOrd="1" destOrd="0" presId="urn:microsoft.com/office/officeart/2008/layout/LinedList"/>
    <dgm:cxn modelId="{6DFEA238-0923-D544-8E3F-EB729FA2AB61}" type="presParOf" srcId="{42E1BE66-431B-1E4D-8D75-9F6FAFB65E19}" destId="{20170006-BE35-A047-B3EC-297C862F0B94}" srcOrd="0" destOrd="0" presId="urn:microsoft.com/office/officeart/2008/layout/LinedList"/>
    <dgm:cxn modelId="{9E512C87-15F7-0B49-AB9B-F05A0679F7D6}" type="presParOf" srcId="{42E1BE66-431B-1E4D-8D75-9F6FAFB65E19}" destId="{6819C1D9-D768-9148-BDE1-394958F13C91}" srcOrd="1" destOrd="0" presId="urn:microsoft.com/office/officeart/2008/layout/LinedList"/>
    <dgm:cxn modelId="{9FE06794-A851-6A44-8A77-AAACCA0B28C9}" type="presParOf" srcId="{42E1BE66-431B-1E4D-8D75-9F6FAFB65E19}" destId="{FF09E2C4-22E2-4A49-BE9C-2BE5BFBD9C24}" srcOrd="2" destOrd="0" presId="urn:microsoft.com/office/officeart/2008/layout/LinedList"/>
    <dgm:cxn modelId="{AC549032-3FDA-944A-B70A-4BBA72263F3D}" type="presParOf" srcId="{D40302AE-9F2E-B64C-8A96-BEC52A212480}" destId="{9FB37499-C652-134A-9E61-74AB04EB4588}" srcOrd="2" destOrd="0" presId="urn:microsoft.com/office/officeart/2008/layout/LinedList"/>
    <dgm:cxn modelId="{EE54BA43-E088-574F-90F6-B8B0608D40F4}" type="presParOf" srcId="{D40302AE-9F2E-B64C-8A96-BEC52A212480}" destId="{19B483E4-7B17-C442-89F5-102BF021FDD4}" srcOrd="3" destOrd="0" presId="urn:microsoft.com/office/officeart/2008/layout/LinedList"/>
    <dgm:cxn modelId="{9C089E1F-7919-334D-85F1-ABF9FFD821C8}" type="presParOf" srcId="{489178BB-FC8B-474F-8ABB-C0BB6378BEED}" destId="{F178D34F-49FC-9E42-8587-CE417FACC10B}" srcOrd="6" destOrd="0" presId="urn:microsoft.com/office/officeart/2008/layout/LinedList"/>
    <dgm:cxn modelId="{609B2C8C-6E53-524B-8627-7D552B17EC05}" type="presParOf" srcId="{489178BB-FC8B-474F-8ABB-C0BB6378BEED}" destId="{F72A26BD-1699-6B49-BC1B-18E653152D8D}" srcOrd="7" destOrd="0" presId="urn:microsoft.com/office/officeart/2008/layout/LinedList"/>
    <dgm:cxn modelId="{5ABBA7CD-6799-474A-ACAD-48E5E7BF1F45}" type="presParOf" srcId="{F72A26BD-1699-6B49-BC1B-18E653152D8D}" destId="{9FE483CC-E87A-8E45-AAF2-6EF33664FDA3}" srcOrd="0" destOrd="0" presId="urn:microsoft.com/office/officeart/2008/layout/LinedList"/>
    <dgm:cxn modelId="{5702F9CF-A86C-4445-93CB-3D2DD4728190}" type="presParOf" srcId="{F72A26BD-1699-6B49-BC1B-18E653152D8D}" destId="{EDA9A3F0-7588-F442-8A94-8EEF2A32A40A}" srcOrd="1" destOrd="0" presId="urn:microsoft.com/office/officeart/2008/layout/LinedList"/>
    <dgm:cxn modelId="{4B331441-FE5F-144B-812F-8C712DE787DE}" type="presParOf" srcId="{EDA9A3F0-7588-F442-8A94-8EEF2A32A40A}" destId="{5AEF9D89-4BE4-6F49-AC59-830E70839C78}" srcOrd="0" destOrd="0" presId="urn:microsoft.com/office/officeart/2008/layout/LinedList"/>
    <dgm:cxn modelId="{47F1D883-02EA-9544-96F5-FC909ACEC812}" type="presParOf" srcId="{EDA9A3F0-7588-F442-8A94-8EEF2A32A40A}" destId="{55F92043-5404-0242-A3D7-11E4A5940F37}" srcOrd="1" destOrd="0" presId="urn:microsoft.com/office/officeart/2008/layout/LinedList"/>
    <dgm:cxn modelId="{03139A14-826C-2042-908A-641416DCCB11}" type="presParOf" srcId="{55F92043-5404-0242-A3D7-11E4A5940F37}" destId="{513A9BF7-9CF7-D64F-87BE-0913D1D617F3}" srcOrd="0" destOrd="0" presId="urn:microsoft.com/office/officeart/2008/layout/LinedList"/>
    <dgm:cxn modelId="{A38EA0BE-8AC6-C84A-A705-828C9F38CF46}" type="presParOf" srcId="{55F92043-5404-0242-A3D7-11E4A5940F37}" destId="{61295596-591F-BE44-88AD-1CF0F071ECBD}" srcOrd="1" destOrd="0" presId="urn:microsoft.com/office/officeart/2008/layout/LinedList"/>
    <dgm:cxn modelId="{DB12B42D-AB25-7C4F-8895-3F3ED6ED52EF}" type="presParOf" srcId="{55F92043-5404-0242-A3D7-11E4A5940F37}" destId="{DFDC6FD5-6DF6-C44D-A3BF-1DC92CFC151A}" srcOrd="2" destOrd="0" presId="urn:microsoft.com/office/officeart/2008/layout/LinedList"/>
    <dgm:cxn modelId="{3CBE19DA-06DC-A143-9B44-3E591FD03185}" type="presParOf" srcId="{EDA9A3F0-7588-F442-8A94-8EEF2A32A40A}" destId="{4AAC25F3-D8E1-C34E-8CC3-B0006176EC9C}" srcOrd="2" destOrd="0" presId="urn:microsoft.com/office/officeart/2008/layout/LinedList"/>
    <dgm:cxn modelId="{A7AEBB6C-0BF0-FD48-9AD7-4524A2D68C89}" type="presParOf" srcId="{EDA9A3F0-7588-F442-8A94-8EEF2A32A40A}" destId="{6DAD6C27-94B3-BE44-A1E0-5A9EC83227AE}" srcOrd="3" destOrd="0" presId="urn:microsoft.com/office/officeart/2008/layout/LinedList"/>
    <dgm:cxn modelId="{734443CD-848C-3F40-B92E-006233623398}" type="presParOf" srcId="{EDA9A3F0-7588-F442-8A94-8EEF2A32A40A}" destId="{61828AF6-D68B-6247-9F73-88269DC395E1}" srcOrd="4" destOrd="0" presId="urn:microsoft.com/office/officeart/2008/layout/LinedList"/>
    <dgm:cxn modelId="{A6FED71C-FE43-564B-BDC5-F2D89E74F892}" type="presParOf" srcId="{61828AF6-D68B-6247-9F73-88269DC395E1}" destId="{AC11B0C0-F840-C643-88FB-A5F586249A0A}" srcOrd="0" destOrd="0" presId="urn:microsoft.com/office/officeart/2008/layout/LinedList"/>
    <dgm:cxn modelId="{3D95DB42-9AD1-3143-B531-5B8CD4197B10}" type="presParOf" srcId="{61828AF6-D68B-6247-9F73-88269DC395E1}" destId="{62C87349-191B-DD45-B98C-8CF78EE7FA61}" srcOrd="1" destOrd="0" presId="urn:microsoft.com/office/officeart/2008/layout/LinedList"/>
    <dgm:cxn modelId="{C6C4BBDC-8FE4-E641-A6EE-F528000FEB81}" type="presParOf" srcId="{61828AF6-D68B-6247-9F73-88269DC395E1}" destId="{F393546D-EA6D-DA40-968C-96C8A734071B}" srcOrd="2" destOrd="0" presId="urn:microsoft.com/office/officeart/2008/layout/LinedList"/>
    <dgm:cxn modelId="{1C948892-5175-9141-BB8D-F53EABB5A723}" type="presParOf" srcId="{EDA9A3F0-7588-F442-8A94-8EEF2A32A40A}" destId="{2F818E58-8F89-8244-A1EE-872C43C4A05A}" srcOrd="5" destOrd="0" presId="urn:microsoft.com/office/officeart/2008/layout/LinedList"/>
    <dgm:cxn modelId="{CB38DBED-1214-E44E-B13C-DACA223DA972}" type="presParOf" srcId="{EDA9A3F0-7588-F442-8A94-8EEF2A32A40A}" destId="{95FC7556-E83D-9A41-8AB5-40877ECFE85B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F7BC09-F5A3-4BC7-BC03-7FFAF1821F7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00F8A21A-FC74-4011-95AA-A82E3C412BAC}">
      <dgm:prSet phldrT="[Texto]" custT="1"/>
      <dgm:spPr>
        <a:solidFill>
          <a:srgbClr val="D20000"/>
        </a:solidFill>
      </dgm:spPr>
      <dgm:t>
        <a:bodyPr/>
        <a:lstStyle/>
        <a:p>
          <a:r>
            <a:rPr lang="es-ES_tradnl" sz="1800" dirty="0" smtClean="0">
              <a:solidFill>
                <a:schemeClr val="bg2">
                  <a:lumMod val="75000"/>
                </a:schemeClr>
              </a:solidFill>
            </a:rPr>
            <a:t>(</a:t>
          </a:r>
          <a:r>
            <a:rPr lang="es-ES_tradnl" sz="1400" dirty="0" smtClean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Re</a:t>
          </a:r>
          <a:r>
            <a:rPr lang="es-ES_tradnl" sz="1400" smtClean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) Examinar </a:t>
          </a:r>
          <a:r>
            <a:rPr lang="es-ES_tradnl" sz="1400" dirty="0" smtClean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el problema</a:t>
          </a:r>
          <a:endParaRPr lang="es-ES_tradnl" sz="1400" dirty="0">
            <a:solidFill>
              <a:schemeClr val="bg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711A72D-6F77-4610-9D70-474E9A6F8179}" type="parTrans" cxnId="{59C0752E-D121-4B15-8474-8E8AE77AF2D5}">
      <dgm:prSet/>
      <dgm:spPr/>
      <dgm:t>
        <a:bodyPr/>
        <a:lstStyle/>
        <a:p>
          <a:endParaRPr lang="es-ES_tradnl"/>
        </a:p>
      </dgm:t>
    </dgm:pt>
    <dgm:pt modelId="{7AE9F0CF-8A7D-47FB-B084-61EBAA8F62FD}" type="sibTrans" cxnId="{59C0752E-D121-4B15-8474-8E8AE77AF2D5}">
      <dgm:prSet/>
      <dgm:spPr/>
      <dgm:t>
        <a:bodyPr/>
        <a:lstStyle/>
        <a:p>
          <a:endParaRPr lang="es-ES_tradnl"/>
        </a:p>
      </dgm:t>
    </dgm:pt>
    <dgm:pt modelId="{0CC69472-054A-4C89-81DC-4704189602ED}">
      <dgm:prSet phldrT="[Texto]" custT="1"/>
      <dgm:spPr>
        <a:solidFill>
          <a:srgbClr val="669900"/>
        </a:solidFill>
      </dgm:spPr>
      <dgm:t>
        <a:bodyPr/>
        <a:lstStyle/>
        <a:p>
          <a:r>
            <a:rPr lang="es-ES_tradnl" sz="1400" dirty="0" smtClean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Formular el PAE con un sólido proceso M&amp;E</a:t>
          </a:r>
          <a:endParaRPr lang="es-ES_tradnl" sz="1400" dirty="0">
            <a:solidFill>
              <a:schemeClr val="bg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4CAA278-227C-475A-9EAA-662E58200664}" type="parTrans" cxnId="{89D18216-82F8-4FE0-88D1-CB311634A892}">
      <dgm:prSet/>
      <dgm:spPr/>
      <dgm:t>
        <a:bodyPr/>
        <a:lstStyle/>
        <a:p>
          <a:endParaRPr lang="es-ES_tradnl"/>
        </a:p>
      </dgm:t>
    </dgm:pt>
    <dgm:pt modelId="{93A6B74B-30EC-49B0-A62C-D9ADDD144228}" type="sibTrans" cxnId="{89D18216-82F8-4FE0-88D1-CB311634A892}">
      <dgm:prSet/>
      <dgm:spPr/>
      <dgm:t>
        <a:bodyPr/>
        <a:lstStyle/>
        <a:p>
          <a:endParaRPr lang="es-ES_tradnl"/>
        </a:p>
      </dgm:t>
    </dgm:pt>
    <dgm:pt modelId="{1F60C415-EF97-4D16-B4B7-1C8DF6A6AA58}">
      <dgm:prSet phldrT="[Texto]" custT="1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es-ES_tradnl" sz="1400" dirty="0" smtClean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Implementar el PAE</a:t>
          </a:r>
          <a:endParaRPr lang="es-ES_tradnl" sz="1400" dirty="0">
            <a:solidFill>
              <a:schemeClr val="bg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8BC9378-F381-4CDD-AD47-C0A6EF70917E}" type="parTrans" cxnId="{9FCEA71B-E582-481A-BDDB-F6CBE81F2CAC}">
      <dgm:prSet/>
      <dgm:spPr/>
      <dgm:t>
        <a:bodyPr/>
        <a:lstStyle/>
        <a:p>
          <a:endParaRPr lang="es-ES_tradnl"/>
        </a:p>
      </dgm:t>
    </dgm:pt>
    <dgm:pt modelId="{28335CA6-4C86-40A0-A068-2CE1008FA38E}" type="sibTrans" cxnId="{9FCEA71B-E582-481A-BDDB-F6CBE81F2CAC}">
      <dgm:prSet/>
      <dgm:spPr/>
      <dgm:t>
        <a:bodyPr/>
        <a:lstStyle/>
        <a:p>
          <a:endParaRPr lang="es-ES_tradnl"/>
        </a:p>
      </dgm:t>
    </dgm:pt>
    <dgm:pt modelId="{79B9DFBF-361D-466D-9B45-52551013702F}">
      <dgm:prSet phldrT="[Texto]" custT="1"/>
      <dgm:spPr>
        <a:solidFill>
          <a:schemeClr val="accent6"/>
        </a:solidFill>
      </dgm:spPr>
      <dgm:t>
        <a:bodyPr/>
        <a:lstStyle/>
        <a:p>
          <a:r>
            <a:rPr lang="es-ES_tradnl" sz="1400" dirty="0" smtClean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Monitorear y evaluar resultados</a:t>
          </a:r>
          <a:endParaRPr lang="es-ES_tradnl" sz="1400" dirty="0">
            <a:solidFill>
              <a:schemeClr val="bg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51EECD9-D56A-4CA2-B99B-1A568B8137A9}" type="parTrans" cxnId="{35E7E05D-C5D9-4F9A-8EF4-F104F7EB7473}">
      <dgm:prSet/>
      <dgm:spPr/>
      <dgm:t>
        <a:bodyPr/>
        <a:lstStyle/>
        <a:p>
          <a:endParaRPr lang="es-ES_tradnl"/>
        </a:p>
      </dgm:t>
    </dgm:pt>
    <dgm:pt modelId="{5208D9C9-9711-4087-BDF1-0FA746F44326}" type="sibTrans" cxnId="{35E7E05D-C5D9-4F9A-8EF4-F104F7EB7473}">
      <dgm:prSet/>
      <dgm:spPr/>
      <dgm:t>
        <a:bodyPr/>
        <a:lstStyle/>
        <a:p>
          <a:endParaRPr lang="es-ES_tradnl"/>
        </a:p>
      </dgm:t>
    </dgm:pt>
    <dgm:pt modelId="{EEE522D4-AC72-4562-BE63-EFD4812991D8}" type="pres">
      <dgm:prSet presAssocID="{A6F7BC09-F5A3-4BC7-BC03-7FFAF1821F7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934398F-C577-4CFE-ADFC-5E2346B0EE30}" type="pres">
      <dgm:prSet presAssocID="{00F8A21A-FC74-4011-95AA-A82E3C412BA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765186D-6105-4543-B56A-C9C7A36F8398}" type="pres">
      <dgm:prSet presAssocID="{7AE9F0CF-8A7D-47FB-B084-61EBAA8F62FD}" presName="sibTrans" presStyleLbl="sibTrans2D1" presStyleIdx="0" presStyleCnt="4"/>
      <dgm:spPr/>
      <dgm:t>
        <a:bodyPr/>
        <a:lstStyle/>
        <a:p>
          <a:endParaRPr lang="es-ES"/>
        </a:p>
      </dgm:t>
    </dgm:pt>
    <dgm:pt modelId="{70043F89-8428-4690-8D0C-89100D1440EE}" type="pres">
      <dgm:prSet presAssocID="{7AE9F0CF-8A7D-47FB-B084-61EBAA8F62FD}" presName="connectorText" presStyleLbl="sibTrans2D1" presStyleIdx="0" presStyleCnt="4"/>
      <dgm:spPr/>
      <dgm:t>
        <a:bodyPr/>
        <a:lstStyle/>
        <a:p>
          <a:endParaRPr lang="es-ES"/>
        </a:p>
      </dgm:t>
    </dgm:pt>
    <dgm:pt modelId="{619EA8D9-A358-4757-848D-E354DE9E4DAC}" type="pres">
      <dgm:prSet presAssocID="{0CC69472-054A-4C89-81DC-4704189602E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26A3B37-68DB-404A-B08F-9932E6F0B11F}" type="pres">
      <dgm:prSet presAssocID="{93A6B74B-30EC-49B0-A62C-D9ADDD144228}" presName="sibTrans" presStyleLbl="sibTrans2D1" presStyleIdx="1" presStyleCnt="4"/>
      <dgm:spPr/>
      <dgm:t>
        <a:bodyPr/>
        <a:lstStyle/>
        <a:p>
          <a:endParaRPr lang="es-ES"/>
        </a:p>
      </dgm:t>
    </dgm:pt>
    <dgm:pt modelId="{CA1124F3-47C2-42AF-8D86-D5176E58D819}" type="pres">
      <dgm:prSet presAssocID="{93A6B74B-30EC-49B0-A62C-D9ADDD144228}" presName="connectorText" presStyleLbl="sibTrans2D1" presStyleIdx="1" presStyleCnt="4"/>
      <dgm:spPr/>
      <dgm:t>
        <a:bodyPr/>
        <a:lstStyle/>
        <a:p>
          <a:endParaRPr lang="es-ES"/>
        </a:p>
      </dgm:t>
    </dgm:pt>
    <dgm:pt modelId="{2DFDF353-B401-455F-A806-F9E92DB86AE1}" type="pres">
      <dgm:prSet presAssocID="{1F60C415-EF97-4D16-B4B7-1C8DF6A6AA58}" presName="node" presStyleLbl="node1" presStyleIdx="2" presStyleCnt="4" custScaleX="108478" custScaleY="11140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CD9848-8A08-4530-B50F-B2E49F06374C}" type="pres">
      <dgm:prSet presAssocID="{28335CA6-4C86-40A0-A068-2CE1008FA38E}" presName="sibTrans" presStyleLbl="sibTrans2D1" presStyleIdx="2" presStyleCnt="4"/>
      <dgm:spPr/>
      <dgm:t>
        <a:bodyPr/>
        <a:lstStyle/>
        <a:p>
          <a:endParaRPr lang="es-ES"/>
        </a:p>
      </dgm:t>
    </dgm:pt>
    <dgm:pt modelId="{BC17BE14-0093-4034-A01A-8704A57702B2}" type="pres">
      <dgm:prSet presAssocID="{28335CA6-4C86-40A0-A068-2CE1008FA38E}" presName="connectorText" presStyleLbl="sibTrans2D1" presStyleIdx="2" presStyleCnt="4"/>
      <dgm:spPr/>
      <dgm:t>
        <a:bodyPr/>
        <a:lstStyle/>
        <a:p>
          <a:endParaRPr lang="es-ES"/>
        </a:p>
      </dgm:t>
    </dgm:pt>
    <dgm:pt modelId="{CB10F7D8-F07E-48F3-ADE9-F9BBC6C7B921}" type="pres">
      <dgm:prSet presAssocID="{79B9DFBF-361D-466D-9B45-52551013702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E9991C6-180F-4F0D-AE9C-46016BC2E3E8}" type="pres">
      <dgm:prSet presAssocID="{5208D9C9-9711-4087-BDF1-0FA746F44326}" presName="sibTrans" presStyleLbl="sibTrans2D1" presStyleIdx="3" presStyleCnt="4"/>
      <dgm:spPr/>
      <dgm:t>
        <a:bodyPr/>
        <a:lstStyle/>
        <a:p>
          <a:endParaRPr lang="es-ES"/>
        </a:p>
      </dgm:t>
    </dgm:pt>
    <dgm:pt modelId="{53B54739-9A8C-430B-A9AB-0CD85EC7051F}" type="pres">
      <dgm:prSet presAssocID="{5208D9C9-9711-4087-BDF1-0FA746F44326}" presName="connectorText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6FEC6715-88F9-40F4-919C-C4A8B7CD7174}" type="presOf" srcId="{0CC69472-054A-4C89-81DC-4704189602ED}" destId="{619EA8D9-A358-4757-848D-E354DE9E4DAC}" srcOrd="0" destOrd="0" presId="urn:microsoft.com/office/officeart/2005/8/layout/cycle2"/>
    <dgm:cxn modelId="{511FE6AA-FE45-4F22-AE10-63772DC6ACD8}" type="presOf" srcId="{7AE9F0CF-8A7D-47FB-B084-61EBAA8F62FD}" destId="{70043F89-8428-4690-8D0C-89100D1440EE}" srcOrd="1" destOrd="0" presId="urn:microsoft.com/office/officeart/2005/8/layout/cycle2"/>
    <dgm:cxn modelId="{5A7C525D-1130-4C29-9CDC-36588A10EBEC}" type="presOf" srcId="{A6F7BC09-F5A3-4BC7-BC03-7FFAF1821F74}" destId="{EEE522D4-AC72-4562-BE63-EFD4812991D8}" srcOrd="0" destOrd="0" presId="urn:microsoft.com/office/officeart/2005/8/layout/cycle2"/>
    <dgm:cxn modelId="{0383FFEB-89AD-434B-807C-1ED4720786BF}" type="presOf" srcId="{1F60C415-EF97-4D16-B4B7-1C8DF6A6AA58}" destId="{2DFDF353-B401-455F-A806-F9E92DB86AE1}" srcOrd="0" destOrd="0" presId="urn:microsoft.com/office/officeart/2005/8/layout/cycle2"/>
    <dgm:cxn modelId="{35E7E05D-C5D9-4F9A-8EF4-F104F7EB7473}" srcId="{A6F7BC09-F5A3-4BC7-BC03-7FFAF1821F74}" destId="{79B9DFBF-361D-466D-9B45-52551013702F}" srcOrd="3" destOrd="0" parTransId="{351EECD9-D56A-4CA2-B99B-1A568B8137A9}" sibTransId="{5208D9C9-9711-4087-BDF1-0FA746F44326}"/>
    <dgm:cxn modelId="{DEEDBF42-A717-48A1-94DD-D88B34F86321}" type="presOf" srcId="{28335CA6-4C86-40A0-A068-2CE1008FA38E}" destId="{B9CD9848-8A08-4530-B50F-B2E49F06374C}" srcOrd="0" destOrd="0" presId="urn:microsoft.com/office/officeart/2005/8/layout/cycle2"/>
    <dgm:cxn modelId="{89D18216-82F8-4FE0-88D1-CB311634A892}" srcId="{A6F7BC09-F5A3-4BC7-BC03-7FFAF1821F74}" destId="{0CC69472-054A-4C89-81DC-4704189602ED}" srcOrd="1" destOrd="0" parTransId="{E4CAA278-227C-475A-9EAA-662E58200664}" sibTransId="{93A6B74B-30EC-49B0-A62C-D9ADDD144228}"/>
    <dgm:cxn modelId="{5F5E7099-A526-4FED-951E-405A99531251}" type="presOf" srcId="{5208D9C9-9711-4087-BDF1-0FA746F44326}" destId="{53B54739-9A8C-430B-A9AB-0CD85EC7051F}" srcOrd="1" destOrd="0" presId="urn:microsoft.com/office/officeart/2005/8/layout/cycle2"/>
    <dgm:cxn modelId="{9FCEA71B-E582-481A-BDDB-F6CBE81F2CAC}" srcId="{A6F7BC09-F5A3-4BC7-BC03-7FFAF1821F74}" destId="{1F60C415-EF97-4D16-B4B7-1C8DF6A6AA58}" srcOrd="2" destOrd="0" parTransId="{28BC9378-F381-4CDD-AD47-C0A6EF70917E}" sibTransId="{28335CA6-4C86-40A0-A068-2CE1008FA38E}"/>
    <dgm:cxn modelId="{608EDDBD-3F77-471F-B9E2-EABED4FD4F2F}" type="presOf" srcId="{00F8A21A-FC74-4011-95AA-A82E3C412BAC}" destId="{6934398F-C577-4CFE-ADFC-5E2346B0EE30}" srcOrd="0" destOrd="0" presId="urn:microsoft.com/office/officeart/2005/8/layout/cycle2"/>
    <dgm:cxn modelId="{A293CE99-9B98-447C-B190-1E0DC09699AC}" type="presOf" srcId="{28335CA6-4C86-40A0-A068-2CE1008FA38E}" destId="{BC17BE14-0093-4034-A01A-8704A57702B2}" srcOrd="1" destOrd="0" presId="urn:microsoft.com/office/officeart/2005/8/layout/cycle2"/>
    <dgm:cxn modelId="{64C26D89-A761-45F1-BE55-5072C9EAA1D5}" type="presOf" srcId="{5208D9C9-9711-4087-BDF1-0FA746F44326}" destId="{3E9991C6-180F-4F0D-AE9C-46016BC2E3E8}" srcOrd="0" destOrd="0" presId="urn:microsoft.com/office/officeart/2005/8/layout/cycle2"/>
    <dgm:cxn modelId="{3A36A7B8-8D80-43BE-88DD-9A89ABB593EE}" type="presOf" srcId="{7AE9F0CF-8A7D-47FB-B084-61EBAA8F62FD}" destId="{9765186D-6105-4543-B56A-C9C7A36F8398}" srcOrd="0" destOrd="0" presId="urn:microsoft.com/office/officeart/2005/8/layout/cycle2"/>
    <dgm:cxn modelId="{4F090174-40DB-4C99-BE0F-470C70D2CA18}" type="presOf" srcId="{79B9DFBF-361D-466D-9B45-52551013702F}" destId="{CB10F7D8-F07E-48F3-ADE9-F9BBC6C7B921}" srcOrd="0" destOrd="0" presId="urn:microsoft.com/office/officeart/2005/8/layout/cycle2"/>
    <dgm:cxn modelId="{2E5BB73D-18E7-4222-9273-7128D0252A2A}" type="presOf" srcId="{93A6B74B-30EC-49B0-A62C-D9ADDD144228}" destId="{926A3B37-68DB-404A-B08F-9932E6F0B11F}" srcOrd="0" destOrd="0" presId="urn:microsoft.com/office/officeart/2005/8/layout/cycle2"/>
    <dgm:cxn modelId="{FF008211-D372-4AA7-B16F-9AC61D085A18}" type="presOf" srcId="{93A6B74B-30EC-49B0-A62C-D9ADDD144228}" destId="{CA1124F3-47C2-42AF-8D86-D5176E58D819}" srcOrd="1" destOrd="0" presId="urn:microsoft.com/office/officeart/2005/8/layout/cycle2"/>
    <dgm:cxn modelId="{59C0752E-D121-4B15-8474-8E8AE77AF2D5}" srcId="{A6F7BC09-F5A3-4BC7-BC03-7FFAF1821F74}" destId="{00F8A21A-FC74-4011-95AA-A82E3C412BAC}" srcOrd="0" destOrd="0" parTransId="{D711A72D-6F77-4610-9D70-474E9A6F8179}" sibTransId="{7AE9F0CF-8A7D-47FB-B084-61EBAA8F62FD}"/>
    <dgm:cxn modelId="{70F417BD-0834-46CB-8FC9-3C726B1EDD19}" type="presParOf" srcId="{EEE522D4-AC72-4562-BE63-EFD4812991D8}" destId="{6934398F-C577-4CFE-ADFC-5E2346B0EE30}" srcOrd="0" destOrd="0" presId="urn:microsoft.com/office/officeart/2005/8/layout/cycle2"/>
    <dgm:cxn modelId="{E9D33550-3317-4E2B-9AA1-3D06DE76CAD0}" type="presParOf" srcId="{EEE522D4-AC72-4562-BE63-EFD4812991D8}" destId="{9765186D-6105-4543-B56A-C9C7A36F8398}" srcOrd="1" destOrd="0" presId="urn:microsoft.com/office/officeart/2005/8/layout/cycle2"/>
    <dgm:cxn modelId="{94B45168-F7BE-4AC0-924B-0D9BD6D6E89A}" type="presParOf" srcId="{9765186D-6105-4543-B56A-C9C7A36F8398}" destId="{70043F89-8428-4690-8D0C-89100D1440EE}" srcOrd="0" destOrd="0" presId="urn:microsoft.com/office/officeart/2005/8/layout/cycle2"/>
    <dgm:cxn modelId="{FFA04A20-D9C9-4050-B4F0-2CDEFAAE5C4C}" type="presParOf" srcId="{EEE522D4-AC72-4562-BE63-EFD4812991D8}" destId="{619EA8D9-A358-4757-848D-E354DE9E4DAC}" srcOrd="2" destOrd="0" presId="urn:microsoft.com/office/officeart/2005/8/layout/cycle2"/>
    <dgm:cxn modelId="{3A2E093F-F389-4B47-9770-E5D74000126C}" type="presParOf" srcId="{EEE522D4-AC72-4562-BE63-EFD4812991D8}" destId="{926A3B37-68DB-404A-B08F-9932E6F0B11F}" srcOrd="3" destOrd="0" presId="urn:microsoft.com/office/officeart/2005/8/layout/cycle2"/>
    <dgm:cxn modelId="{20D936DE-7FBC-4A5C-81DF-0EF4DD109291}" type="presParOf" srcId="{926A3B37-68DB-404A-B08F-9932E6F0B11F}" destId="{CA1124F3-47C2-42AF-8D86-D5176E58D819}" srcOrd="0" destOrd="0" presId="urn:microsoft.com/office/officeart/2005/8/layout/cycle2"/>
    <dgm:cxn modelId="{595F408B-B9FB-4CAC-A15B-E9B8FD330777}" type="presParOf" srcId="{EEE522D4-AC72-4562-BE63-EFD4812991D8}" destId="{2DFDF353-B401-455F-A806-F9E92DB86AE1}" srcOrd="4" destOrd="0" presId="urn:microsoft.com/office/officeart/2005/8/layout/cycle2"/>
    <dgm:cxn modelId="{0EE6E047-3C2C-4C82-9A57-DB90CF93F6FE}" type="presParOf" srcId="{EEE522D4-AC72-4562-BE63-EFD4812991D8}" destId="{B9CD9848-8A08-4530-B50F-B2E49F06374C}" srcOrd="5" destOrd="0" presId="urn:microsoft.com/office/officeart/2005/8/layout/cycle2"/>
    <dgm:cxn modelId="{3BC0C675-C1F6-4D0C-AF55-65777574D5BD}" type="presParOf" srcId="{B9CD9848-8A08-4530-B50F-B2E49F06374C}" destId="{BC17BE14-0093-4034-A01A-8704A57702B2}" srcOrd="0" destOrd="0" presId="urn:microsoft.com/office/officeart/2005/8/layout/cycle2"/>
    <dgm:cxn modelId="{71FBB03C-6A87-4AED-89D6-E251C431D7F1}" type="presParOf" srcId="{EEE522D4-AC72-4562-BE63-EFD4812991D8}" destId="{CB10F7D8-F07E-48F3-ADE9-F9BBC6C7B921}" srcOrd="6" destOrd="0" presId="urn:microsoft.com/office/officeart/2005/8/layout/cycle2"/>
    <dgm:cxn modelId="{907A49EA-32D5-4DF7-997A-09C959358021}" type="presParOf" srcId="{EEE522D4-AC72-4562-BE63-EFD4812991D8}" destId="{3E9991C6-180F-4F0D-AE9C-46016BC2E3E8}" srcOrd="7" destOrd="0" presId="urn:microsoft.com/office/officeart/2005/8/layout/cycle2"/>
    <dgm:cxn modelId="{23256633-127D-46B1-BC00-24A2FEABF04E}" type="presParOf" srcId="{3E9991C6-180F-4F0D-AE9C-46016BC2E3E8}" destId="{53B54739-9A8C-430B-A9AB-0CD85EC7051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7CFC1-58D9-5040-8EC7-A16E0318A14D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15C52-6EBD-954E-AD32-B3884FEE2B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01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7FF642-FE2B-5B46-AAB1-E2C5739D1372}" type="datetime1">
              <a:rPr lang="en-US"/>
              <a:pPr>
                <a:defRPr/>
              </a:pPr>
              <a:t>9/4/2012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E40341-FEA8-7047-996E-223BBE8FE6B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2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rgbClr val="14C5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857" y="228600"/>
            <a:ext cx="4038600" cy="13462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856" y="4635501"/>
            <a:ext cx="6467243" cy="1419784"/>
          </a:xfrm>
        </p:spPr>
        <p:txBody>
          <a:bodyPr anchor="ctr">
            <a:normAutofit/>
          </a:bodyPr>
          <a:lstStyle>
            <a:lvl1pPr marL="0" indent="0" algn="l">
              <a:spcBef>
                <a:spcPts val="300"/>
              </a:spcBef>
              <a:buNone/>
              <a:defRPr sz="3600">
                <a:solidFill>
                  <a:srgbClr val="0033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8684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2795588"/>
            <a:ext cx="7556500" cy="1368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502650" y="2792413"/>
            <a:ext cx="641350" cy="1343025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4400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59775" y="2792413"/>
            <a:ext cx="92075" cy="1343025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2100" y="2801937"/>
            <a:ext cx="498475" cy="1368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650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90513"/>
            <a:ext cx="641350" cy="1343025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4400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3600" b="1" smtClean="0">
                <a:solidFill>
                  <a:srgbClr val="72AE00"/>
                </a:solidFill>
                <a:latin typeface="Rockwell" charset="0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90513"/>
            <a:ext cx="92075" cy="1343025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58800" y="296863"/>
            <a:ext cx="7429500" cy="1052512"/>
          </a:xfrm>
          <a:prstGeom prst="rect">
            <a:avLst/>
          </a:prstGeom>
          <a:solidFill>
            <a:srgbClr val="14C5D0">
              <a:alpha val="7000"/>
            </a:srgb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3600" b="1" smtClean="0">
              <a:latin typeface="Rockwel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0038"/>
            <a:ext cx="498475" cy="10509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11294"/>
            <a:ext cx="7559487" cy="1025302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buClr>
                <a:srgbClr val="003399"/>
              </a:buClr>
              <a:defRPr>
                <a:solidFill>
                  <a:srgbClr val="000000"/>
                </a:solidFill>
              </a:defRPr>
            </a:lvl1pPr>
            <a:lvl2pPr marL="533400" indent="-304800">
              <a:buClr>
                <a:srgbClr val="65C4D2"/>
              </a:buClr>
              <a:defRPr>
                <a:solidFill>
                  <a:srgbClr val="000000"/>
                </a:solidFill>
              </a:defRPr>
            </a:lvl2pPr>
            <a:lvl3pPr marL="723900" indent="-266700">
              <a:buClr>
                <a:srgbClr val="66CCFF"/>
              </a:buClr>
              <a:defRPr>
                <a:solidFill>
                  <a:srgbClr val="000000"/>
                </a:solidFill>
              </a:defRPr>
            </a:lvl3pPr>
            <a:lvl4pPr marL="901700" indent="-228600">
              <a:buClr>
                <a:srgbClr val="0000FF"/>
              </a:buClr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33440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Click to edit Master text styles</a:t>
            </a:r>
          </a:p>
          <a:p>
            <a:pPr marL="457200" marR="0" lvl="1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3399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Second level</a:t>
            </a:r>
          </a:p>
          <a:p>
            <a:pPr marL="685800" marR="0" lvl="2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F300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Third level</a:t>
            </a:r>
          </a:p>
          <a:p>
            <a:pPr marL="914400" marR="0" lvl="3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Rockwell" charset="0"/>
              </a:defRPr>
            </a:lvl1pPr>
          </a:lstStyle>
          <a:p>
            <a:pPr>
              <a:defRPr/>
            </a:pPr>
            <a:fld id="{3504349E-0B1A-9F4C-979F-AE934510903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9" r:id="rId2"/>
    <p:sldLayoutId id="2147483718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0000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228600" marR="0" indent="-228600" algn="l" defTabSz="914400" rtl="0" eaLnBrk="0" fontAlgn="base" latinLnBrk="0" hangingPunct="0">
        <a:lnSpc>
          <a:spcPct val="100000"/>
        </a:lnSpc>
        <a:spcBef>
          <a:spcPts val="2000"/>
        </a:spcBef>
        <a:spcAft>
          <a:spcPct val="0"/>
        </a:spcAft>
        <a:buClr>
          <a:srgbClr val="008000"/>
        </a:buClr>
        <a:buSzPct val="75000"/>
        <a:buFont typeface="Wingdings" charset="0"/>
        <a:buChar char="n"/>
        <a:tabLst/>
        <a:defRPr sz="28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1pPr>
      <a:lvl2pPr marL="4572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3399"/>
        </a:buClr>
        <a:buSzPct val="75000"/>
        <a:buFont typeface="Wingdings" charset="0"/>
        <a:buChar char="n"/>
        <a:tabLst/>
        <a:defRPr sz="24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2pPr>
      <a:lvl3pPr marL="6858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72F300"/>
        </a:buClr>
        <a:buSzPct val="75000"/>
        <a:buFont typeface="Wingdings" charset="0"/>
        <a:buChar char="n"/>
        <a:tabLst/>
        <a:defRPr sz="20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3pPr>
      <a:lvl4pPr marL="9144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FF"/>
        </a:buClr>
        <a:buSzPct val="75000"/>
        <a:buFont typeface="Wingdings" charset="0"/>
        <a:buChar char="n"/>
        <a:tabLst/>
        <a:defRPr kern="1200">
          <a:solidFill>
            <a:srgbClr val="595959"/>
          </a:solidFill>
          <a:latin typeface="Calibri"/>
          <a:ea typeface="ＭＳ Ｐゴシック" charset="-128"/>
          <a:cs typeface="Calibri"/>
        </a:defRPr>
      </a:lvl4pPr>
      <a:lvl5pPr marL="914400" indent="914400" algn="l" rtl="0" eaLnBrk="0" fontAlgn="base" hangingPunct="0">
        <a:spcBef>
          <a:spcPts val="600"/>
        </a:spcBef>
        <a:spcAft>
          <a:spcPct val="0"/>
        </a:spcAft>
        <a:buClr>
          <a:srgbClr val="008000"/>
        </a:buClr>
        <a:buSzPct val="75000"/>
        <a:buFont typeface="Wingdings" charset="0"/>
        <a:defRPr kern="1200">
          <a:solidFill>
            <a:srgbClr val="595959"/>
          </a:solidFill>
          <a:latin typeface="Calibri"/>
          <a:ea typeface="ＭＳ Ｐゴシック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857" y="228600"/>
            <a:ext cx="4038600" cy="2616200"/>
          </a:xfrm>
        </p:spPr>
        <p:txBody>
          <a:bodyPr/>
          <a:lstStyle/>
          <a:p>
            <a:r>
              <a:rPr lang="en-US" sz="4400" dirty="0" smtClean="0"/>
              <a:t>IW:LEARN ADT/PAE </a:t>
            </a:r>
            <a:r>
              <a:rPr lang="en-US" sz="4400" dirty="0" err="1" smtClean="0"/>
              <a:t>Curso</a:t>
            </a:r>
            <a:r>
              <a:rPr lang="en-US" sz="4400" dirty="0" smtClean="0"/>
              <a:t> de </a:t>
            </a:r>
            <a:r>
              <a:rPr lang="en-US" sz="4400" dirty="0" err="1" smtClean="0"/>
              <a:t>entrenamiento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err="1" smtClean="0"/>
              <a:t>Módulo</a:t>
            </a:r>
            <a:r>
              <a:rPr lang="en-US" dirty="0" smtClean="0"/>
              <a:t> 3: </a:t>
            </a:r>
            <a:r>
              <a:rPr lang="en-US" dirty="0" err="1" smtClean="0"/>
              <a:t>Desarrollo</a:t>
            </a:r>
            <a:r>
              <a:rPr lang="en-US" dirty="0" smtClean="0"/>
              <a:t> del PAE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0" y="4845326"/>
            <a:ext cx="1714500" cy="201267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301857" y="2844800"/>
            <a:ext cx="40386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2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Componentes</a:t>
            </a:r>
            <a:r>
              <a:rPr lang="en-US" dirty="0" smtClean="0"/>
              <a:t> </a:t>
            </a:r>
            <a:r>
              <a:rPr lang="en-US" dirty="0" err="1" smtClean="0"/>
              <a:t>básicos</a:t>
            </a:r>
            <a:r>
              <a:rPr lang="en-US" dirty="0" smtClean="0"/>
              <a:t> de la </a:t>
            </a:r>
            <a:r>
              <a:rPr lang="en-US" dirty="0" err="1" smtClean="0"/>
              <a:t>planificación</a:t>
            </a:r>
            <a:r>
              <a:rPr lang="en-US" dirty="0" smtClean="0"/>
              <a:t> de </a:t>
            </a:r>
            <a:r>
              <a:rPr lang="en-US" dirty="0" err="1" smtClean="0"/>
              <a:t>acciones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8350" y="2248200"/>
            <a:ext cx="7556500" cy="25200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oup 5"/>
          <p:cNvGrpSpPr/>
          <p:nvPr/>
        </p:nvGrpSpPr>
        <p:grpSpPr>
          <a:xfrm>
            <a:off x="803310" y="2100600"/>
            <a:ext cx="5289550" cy="295200"/>
            <a:chOff x="34960" y="58281"/>
            <a:chExt cx="5289550" cy="295200"/>
          </a:xfrm>
        </p:grpSpPr>
        <p:sp>
          <p:nvSpPr>
            <p:cNvPr id="39" name="Rounded Rectangle 38"/>
            <p:cNvSpPr/>
            <p:nvPr/>
          </p:nvSpPr>
          <p:spPr>
            <a:xfrm>
              <a:off x="34960" y="58281"/>
              <a:ext cx="5289550" cy="29520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5"/>
            <p:cNvSpPr/>
            <p:nvPr/>
          </p:nvSpPr>
          <p:spPr>
            <a:xfrm>
              <a:off x="49370" y="72691"/>
              <a:ext cx="5260730" cy="266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932" tIns="0" rIns="19993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Metas</a:t>
              </a:r>
              <a:r>
                <a:rPr lang="nl-NL" sz="2000" b="0" u="none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endParaRPr lang="en-US" sz="2000" b="0" u="none" kern="1200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768350" y="2701800"/>
            <a:ext cx="7556500" cy="25200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oup 7"/>
          <p:cNvGrpSpPr/>
          <p:nvPr/>
        </p:nvGrpSpPr>
        <p:grpSpPr>
          <a:xfrm>
            <a:off x="803310" y="2554200"/>
            <a:ext cx="5289550" cy="295200"/>
            <a:chOff x="34960" y="511881"/>
            <a:chExt cx="5289550" cy="295200"/>
          </a:xfrm>
        </p:grpSpPr>
        <p:sp>
          <p:nvSpPr>
            <p:cNvPr id="37" name="Rounded Rectangle 36"/>
            <p:cNvSpPr/>
            <p:nvPr/>
          </p:nvSpPr>
          <p:spPr>
            <a:xfrm>
              <a:off x="34960" y="511881"/>
              <a:ext cx="5289550" cy="29520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8"/>
            <p:cNvSpPr/>
            <p:nvPr/>
          </p:nvSpPr>
          <p:spPr>
            <a:xfrm>
              <a:off x="49370" y="526291"/>
              <a:ext cx="5260730" cy="266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932" tIns="0" rIns="19993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0" u="none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Objetivos</a:t>
              </a:r>
              <a:r>
                <a:rPr lang="en-US" sz="2000" b="0" u="none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768350" y="3155400"/>
            <a:ext cx="7556500" cy="25200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Group 9"/>
          <p:cNvGrpSpPr/>
          <p:nvPr/>
        </p:nvGrpSpPr>
        <p:grpSpPr>
          <a:xfrm>
            <a:off x="803310" y="3007800"/>
            <a:ext cx="5289550" cy="295200"/>
            <a:chOff x="34960" y="965481"/>
            <a:chExt cx="5289550" cy="295200"/>
          </a:xfrm>
        </p:grpSpPr>
        <p:sp>
          <p:nvSpPr>
            <p:cNvPr id="35" name="Rounded Rectangle 34"/>
            <p:cNvSpPr/>
            <p:nvPr/>
          </p:nvSpPr>
          <p:spPr>
            <a:xfrm>
              <a:off x="34960" y="965481"/>
              <a:ext cx="5289550" cy="29520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ounded Rectangle 11"/>
            <p:cNvSpPr/>
            <p:nvPr/>
          </p:nvSpPr>
          <p:spPr>
            <a:xfrm>
              <a:off x="49370" y="979891"/>
              <a:ext cx="5260730" cy="266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932" tIns="0" rIns="19993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Acciones</a:t>
              </a:r>
              <a:endParaRPr lang="en-US" sz="2000" b="0" kern="12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768350" y="3609000"/>
            <a:ext cx="7556500" cy="25200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Group 11"/>
          <p:cNvGrpSpPr/>
          <p:nvPr/>
        </p:nvGrpSpPr>
        <p:grpSpPr>
          <a:xfrm>
            <a:off x="803310" y="3461400"/>
            <a:ext cx="5289550" cy="295200"/>
            <a:chOff x="34960" y="1419081"/>
            <a:chExt cx="5289550" cy="295200"/>
          </a:xfrm>
        </p:grpSpPr>
        <p:sp>
          <p:nvSpPr>
            <p:cNvPr id="33" name="Rounded Rectangle 32"/>
            <p:cNvSpPr/>
            <p:nvPr/>
          </p:nvSpPr>
          <p:spPr>
            <a:xfrm>
              <a:off x="34960" y="1419081"/>
              <a:ext cx="5289550" cy="29520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14"/>
            <p:cNvSpPr/>
            <p:nvPr/>
          </p:nvSpPr>
          <p:spPr>
            <a:xfrm>
              <a:off x="49370" y="1433491"/>
              <a:ext cx="5260730" cy="266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932" tIns="0" rIns="19993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Tiempo</a:t>
              </a:r>
              <a:r>
                <a:rPr lang="en-US" sz="2000" b="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000" b="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necesario</a:t>
              </a:r>
              <a:r>
                <a:rPr lang="en-US" sz="2000" b="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000" b="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para</a:t>
              </a:r>
              <a:r>
                <a:rPr lang="en-US" sz="2000" b="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la </a:t>
              </a:r>
              <a:r>
                <a:rPr lang="en-US" sz="2000" b="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implementación</a:t>
              </a:r>
              <a:r>
                <a:rPr lang="en-US" sz="2000" b="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endParaRPr lang="en-US" sz="2000" b="0" kern="12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768350" y="4062600"/>
            <a:ext cx="7556500" cy="25200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4" name="Group 13"/>
          <p:cNvGrpSpPr/>
          <p:nvPr/>
        </p:nvGrpSpPr>
        <p:grpSpPr>
          <a:xfrm>
            <a:off x="803310" y="3915000"/>
            <a:ext cx="5289550" cy="295200"/>
            <a:chOff x="34960" y="1872681"/>
            <a:chExt cx="5289550" cy="295200"/>
          </a:xfrm>
        </p:grpSpPr>
        <p:sp>
          <p:nvSpPr>
            <p:cNvPr id="31" name="Rounded Rectangle 30"/>
            <p:cNvSpPr/>
            <p:nvPr/>
          </p:nvSpPr>
          <p:spPr>
            <a:xfrm>
              <a:off x="34960" y="1872681"/>
              <a:ext cx="5289550" cy="29520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17"/>
            <p:cNvSpPr/>
            <p:nvPr/>
          </p:nvSpPr>
          <p:spPr>
            <a:xfrm>
              <a:off x="49370" y="1887091"/>
              <a:ext cx="5260730" cy="266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932" tIns="0" rIns="19993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Financiación</a:t>
              </a:r>
              <a:r>
                <a:rPr lang="en-US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requerida</a:t>
              </a:r>
              <a:r>
                <a:rPr lang="en-US" sz="2000" b="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endParaRPr lang="en-US" sz="2000" b="0" kern="12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768350" y="4516200"/>
            <a:ext cx="7556500" cy="25200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6" name="Group 15"/>
          <p:cNvGrpSpPr/>
          <p:nvPr/>
        </p:nvGrpSpPr>
        <p:grpSpPr>
          <a:xfrm>
            <a:off x="803310" y="4368600"/>
            <a:ext cx="5289550" cy="295200"/>
            <a:chOff x="34960" y="2326281"/>
            <a:chExt cx="5289550" cy="295200"/>
          </a:xfrm>
        </p:grpSpPr>
        <p:sp>
          <p:nvSpPr>
            <p:cNvPr id="29" name="Rounded Rectangle 28"/>
            <p:cNvSpPr/>
            <p:nvPr/>
          </p:nvSpPr>
          <p:spPr>
            <a:xfrm>
              <a:off x="34960" y="2326281"/>
              <a:ext cx="5289550" cy="29520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20"/>
            <p:cNvSpPr/>
            <p:nvPr/>
          </p:nvSpPr>
          <p:spPr>
            <a:xfrm>
              <a:off x="49370" y="2340691"/>
              <a:ext cx="5260730" cy="266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932" tIns="0" rIns="19993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Prioridad</a:t>
              </a:r>
              <a:r>
                <a:rPr lang="en-US" sz="2000" b="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endParaRPr lang="en-US" sz="2000" b="0" kern="12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768350" y="4969800"/>
            <a:ext cx="7556500" cy="25200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8" name="Group 17"/>
          <p:cNvGrpSpPr/>
          <p:nvPr/>
        </p:nvGrpSpPr>
        <p:grpSpPr>
          <a:xfrm>
            <a:off x="803310" y="4822200"/>
            <a:ext cx="5289550" cy="295200"/>
            <a:chOff x="34960" y="2779881"/>
            <a:chExt cx="5289550" cy="295200"/>
          </a:xfrm>
        </p:grpSpPr>
        <p:sp>
          <p:nvSpPr>
            <p:cNvPr id="27" name="Rounded Rectangle 26"/>
            <p:cNvSpPr/>
            <p:nvPr/>
          </p:nvSpPr>
          <p:spPr>
            <a:xfrm>
              <a:off x="34960" y="2779881"/>
              <a:ext cx="5289550" cy="29520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ed Rectangle 23"/>
            <p:cNvSpPr/>
            <p:nvPr/>
          </p:nvSpPr>
          <p:spPr>
            <a:xfrm>
              <a:off x="49370" y="2794291"/>
              <a:ext cx="5260730" cy="266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932" tIns="0" rIns="19993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Participación de los stakeholders</a:t>
              </a:r>
              <a:r>
                <a:rPr lang="nb-NO" sz="2000" b="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endParaRPr lang="nb-NO" sz="2000" b="0" kern="12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768350" y="5423400"/>
            <a:ext cx="7556500" cy="25200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0" name="Group 19"/>
          <p:cNvGrpSpPr/>
          <p:nvPr/>
        </p:nvGrpSpPr>
        <p:grpSpPr>
          <a:xfrm>
            <a:off x="803310" y="5275800"/>
            <a:ext cx="5289550" cy="295200"/>
            <a:chOff x="34960" y="3233481"/>
            <a:chExt cx="5289550" cy="295200"/>
          </a:xfrm>
        </p:grpSpPr>
        <p:sp>
          <p:nvSpPr>
            <p:cNvPr id="25" name="Rounded Rectangle 24"/>
            <p:cNvSpPr/>
            <p:nvPr/>
          </p:nvSpPr>
          <p:spPr>
            <a:xfrm>
              <a:off x="34960" y="3233481"/>
              <a:ext cx="5289550" cy="29520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26"/>
            <p:cNvSpPr/>
            <p:nvPr/>
          </p:nvSpPr>
          <p:spPr>
            <a:xfrm>
              <a:off x="49370" y="3247891"/>
              <a:ext cx="5260730" cy="266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932" tIns="0" rIns="19993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Indicador</a:t>
              </a:r>
              <a:r>
                <a:rPr lang="en-US" sz="2000" b="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</a:t>
              </a:r>
              <a:r>
                <a:rPr lang="en-US" sz="2000" b="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éxito</a:t>
              </a:r>
              <a:r>
                <a:rPr lang="en-US" sz="2000" b="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endParaRPr lang="en-US" sz="2000" b="0" kern="12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768350" y="5877000"/>
            <a:ext cx="7556500" cy="25200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2" name="Group 21"/>
          <p:cNvGrpSpPr/>
          <p:nvPr/>
        </p:nvGrpSpPr>
        <p:grpSpPr>
          <a:xfrm>
            <a:off x="803310" y="5729400"/>
            <a:ext cx="5289550" cy="295200"/>
            <a:chOff x="34960" y="3687081"/>
            <a:chExt cx="5289550" cy="295200"/>
          </a:xfrm>
        </p:grpSpPr>
        <p:sp>
          <p:nvSpPr>
            <p:cNvPr id="23" name="Rounded Rectangle 22"/>
            <p:cNvSpPr/>
            <p:nvPr/>
          </p:nvSpPr>
          <p:spPr>
            <a:xfrm>
              <a:off x="34960" y="3687081"/>
              <a:ext cx="5289550" cy="29520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29"/>
            <p:cNvSpPr/>
            <p:nvPr/>
          </p:nvSpPr>
          <p:spPr>
            <a:xfrm>
              <a:off x="49370" y="3701491"/>
              <a:ext cx="5260730" cy="266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932" tIns="0" rIns="19993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Factores</a:t>
              </a:r>
              <a:r>
                <a:rPr lang="fr-FR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fr-FR" sz="20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inciertos</a:t>
              </a:r>
              <a:r>
                <a:rPr lang="fr-FR" sz="2000" b="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 </a:t>
              </a:r>
              <a:endParaRPr lang="fr-FR" sz="2000" b="0" kern="12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43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Sección</a:t>
            </a:r>
            <a:r>
              <a:rPr lang="en-US" dirty="0" smtClean="0"/>
              <a:t> 11: </a:t>
            </a:r>
            <a:r>
              <a:rPr lang="en-GB" dirty="0" err="1" smtClean="0"/>
              <a:t>Elaboración</a:t>
            </a:r>
            <a:r>
              <a:rPr lang="en-GB" dirty="0" smtClean="0"/>
              <a:t> del PAE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estamos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1726963" y="2311400"/>
            <a:ext cx="1258770" cy="2007055"/>
            <a:chOff x="4525" y="1104444"/>
            <a:chExt cx="1258770" cy="2490111"/>
          </a:xfrm>
          <a:solidFill>
            <a:srgbClr val="FF0000"/>
          </a:solidFill>
        </p:grpSpPr>
        <p:sp>
          <p:nvSpPr>
            <p:cNvPr id="30" name="Rounded Rectangle 29"/>
            <p:cNvSpPr/>
            <p:nvPr/>
          </p:nvSpPr>
          <p:spPr>
            <a:xfrm>
              <a:off x="4525" y="1104444"/>
              <a:ext cx="1258770" cy="2490111"/>
            </a:xfrm>
            <a:prstGeom prst="roundRect">
              <a:avLst>
                <a:gd name="adj" fmla="val 10000"/>
              </a:avLst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41393" y="1141312"/>
              <a:ext cx="1185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err="1" smtClean="0">
                  <a:solidFill>
                    <a:prstClr val="white"/>
                  </a:solidFill>
                  <a:latin typeface="Calibri"/>
                  <a:cs typeface="Calibri"/>
                </a:rPr>
                <a:t>Consulta</a:t>
              </a:r>
              <a:r>
                <a:rPr lang="en-US" sz="1600" dirty="0" smtClean="0">
                  <a:solidFill>
                    <a:prstClr val="white"/>
                  </a:solidFill>
                  <a:latin typeface="Calibri"/>
                  <a:cs typeface="Calibri"/>
                </a:rPr>
                <a:t> </a:t>
              </a:r>
              <a:r>
                <a:rPr lang="en-US" sz="1600" dirty="0" err="1" smtClean="0">
                  <a:solidFill>
                    <a:prstClr val="white"/>
                  </a:solidFill>
                  <a:latin typeface="Calibri"/>
                  <a:cs typeface="Calibri"/>
                </a:rPr>
                <a:t>nacional</a:t>
              </a:r>
              <a:r>
                <a:rPr lang="en-US" sz="1600" dirty="0" smtClean="0">
                  <a:solidFill>
                    <a:prstClr val="white"/>
                  </a:solidFill>
                  <a:latin typeface="Calibri"/>
                  <a:cs typeface="Calibri"/>
                </a:rPr>
                <a:t> y regional</a:t>
              </a:r>
              <a:endParaRPr lang="en-US" sz="16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976670" y="3268035"/>
            <a:ext cx="216000" cy="290164"/>
            <a:chOff x="1254232" y="2169499"/>
            <a:chExt cx="216000" cy="360000"/>
          </a:xfrm>
        </p:grpSpPr>
        <p:sp>
          <p:nvSpPr>
            <p:cNvPr id="34" name="Right Arrow 33"/>
            <p:cNvSpPr/>
            <p:nvPr/>
          </p:nvSpPr>
          <p:spPr>
            <a:xfrm>
              <a:off x="1254232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ight Arrow 6"/>
            <p:cNvSpPr/>
            <p:nvPr/>
          </p:nvSpPr>
          <p:spPr>
            <a:xfrm>
              <a:off x="1254232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667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3202504" y="2311400"/>
            <a:ext cx="1258770" cy="2007055"/>
          </a:xfrm>
          <a:prstGeom prst="roundRect">
            <a:avLst>
              <a:gd name="adj" fmla="val 10000"/>
            </a:avLst>
          </a:prstGeom>
          <a:solidFill>
            <a:schemeClr val="bg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38" name="Rounded Rectangle 8"/>
          <p:cNvSpPr/>
          <p:nvPr/>
        </p:nvSpPr>
        <p:spPr>
          <a:xfrm>
            <a:off x="3239372" y="2341116"/>
            <a:ext cx="1185034" cy="194762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8890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err="1" smtClean="0">
                <a:solidFill>
                  <a:prstClr val="white"/>
                </a:solidFill>
                <a:latin typeface="Calibri"/>
                <a:cs typeface="Calibri"/>
              </a:rPr>
              <a:t>Implementar</a:t>
            </a:r>
            <a:r>
              <a:rPr lang="en-US" sz="1600" dirty="0" smtClean="0">
                <a:solidFill>
                  <a:prstClr val="white"/>
                </a:solidFill>
                <a:latin typeface="Calibri"/>
                <a:cs typeface="Calibri"/>
              </a:rPr>
              <a:t> </a:t>
            </a:r>
            <a:r>
              <a:rPr lang="en-US" sz="1600" dirty="0" err="1" smtClean="0">
                <a:solidFill>
                  <a:prstClr val="white"/>
                </a:solidFill>
                <a:latin typeface="Calibri"/>
                <a:cs typeface="Calibri"/>
              </a:rPr>
              <a:t>estrategias</a:t>
            </a:r>
            <a:endParaRPr lang="en-US" sz="1600" dirty="0">
              <a:solidFill>
                <a:prstClr val="white"/>
              </a:solidFill>
              <a:latin typeface="Calibri"/>
              <a:cs typeface="Calibri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452211" y="3268035"/>
            <a:ext cx="216000" cy="290164"/>
            <a:chOff x="2729773" y="2169499"/>
            <a:chExt cx="216000" cy="360000"/>
          </a:xfrm>
        </p:grpSpPr>
        <p:sp>
          <p:nvSpPr>
            <p:cNvPr id="40" name="Right Arrow 39"/>
            <p:cNvSpPr/>
            <p:nvPr/>
          </p:nvSpPr>
          <p:spPr>
            <a:xfrm>
              <a:off x="2729773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ight Arrow 10"/>
            <p:cNvSpPr/>
            <p:nvPr/>
          </p:nvSpPr>
          <p:spPr>
            <a:xfrm>
              <a:off x="2729773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667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678045" y="2311400"/>
            <a:ext cx="1329902" cy="2007055"/>
            <a:chOff x="2955607" y="1104444"/>
            <a:chExt cx="1293902" cy="2490111"/>
          </a:xfrm>
          <a:solidFill>
            <a:srgbClr val="0033CC"/>
          </a:solidFill>
        </p:grpSpPr>
        <p:sp>
          <p:nvSpPr>
            <p:cNvPr id="43" name="Rounded Rectangle 42"/>
            <p:cNvSpPr/>
            <p:nvPr/>
          </p:nvSpPr>
          <p:spPr>
            <a:xfrm>
              <a:off x="2955607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44" name="Rounded Rectangle 12"/>
            <p:cNvSpPr/>
            <p:nvPr/>
          </p:nvSpPr>
          <p:spPr>
            <a:xfrm>
              <a:off x="2992475" y="1141312"/>
              <a:ext cx="1257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223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err="1" smtClean="0">
                  <a:solidFill>
                    <a:prstClr val="white"/>
                  </a:solidFill>
                  <a:latin typeface="Calibri"/>
                  <a:cs typeface="Calibri"/>
                </a:rPr>
                <a:t>Definir</a:t>
              </a:r>
              <a:r>
                <a:rPr lang="en-US" sz="1600" dirty="0" smtClean="0">
                  <a:solidFill>
                    <a:prstClr val="white"/>
                  </a:solidFill>
                  <a:latin typeface="Calibri"/>
                  <a:cs typeface="Calibri"/>
                </a:rPr>
                <a:t> </a:t>
              </a:r>
              <a:r>
                <a:rPr lang="en-US" sz="1600" dirty="0" err="1" smtClean="0">
                  <a:solidFill>
                    <a:prstClr val="white"/>
                  </a:solidFill>
                  <a:latin typeface="Calibri"/>
                  <a:cs typeface="Calibri"/>
                </a:rPr>
                <a:t>acciones</a:t>
              </a:r>
              <a:r>
                <a:rPr lang="en-US" sz="1600" dirty="0" smtClean="0">
                  <a:solidFill>
                    <a:prstClr val="white"/>
                  </a:solidFill>
                  <a:latin typeface="Calibri"/>
                  <a:cs typeface="Calibri"/>
                </a:rPr>
                <a:t> </a:t>
              </a:r>
              <a:r>
                <a:rPr lang="en-US" sz="1600" dirty="0" err="1" smtClean="0">
                  <a:solidFill>
                    <a:prstClr val="white"/>
                  </a:solidFill>
                  <a:latin typeface="Calibri"/>
                  <a:cs typeface="Calibri"/>
                </a:rPr>
                <a:t>estratégicas</a:t>
              </a:r>
              <a:endParaRPr lang="en-US" sz="16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965852" y="3268035"/>
            <a:ext cx="216000" cy="290164"/>
            <a:chOff x="4205314" y="2169499"/>
            <a:chExt cx="216000" cy="360000"/>
          </a:xfrm>
        </p:grpSpPr>
        <p:sp>
          <p:nvSpPr>
            <p:cNvPr id="46" name="Right Arrow 45"/>
            <p:cNvSpPr/>
            <p:nvPr/>
          </p:nvSpPr>
          <p:spPr>
            <a:xfrm>
              <a:off x="4205314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ight Arrow 14"/>
            <p:cNvSpPr/>
            <p:nvPr/>
          </p:nvSpPr>
          <p:spPr>
            <a:xfrm>
              <a:off x="4205314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667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178985" y="2311400"/>
            <a:ext cx="1294769" cy="2007055"/>
            <a:chOff x="4431147" y="1104444"/>
            <a:chExt cx="1258770" cy="2490111"/>
          </a:xfrm>
          <a:solidFill>
            <a:srgbClr val="FF0000"/>
          </a:solidFill>
        </p:grpSpPr>
        <p:sp>
          <p:nvSpPr>
            <p:cNvPr id="49" name="Rounded Rectangle 48"/>
            <p:cNvSpPr/>
            <p:nvPr/>
          </p:nvSpPr>
          <p:spPr>
            <a:xfrm>
              <a:off x="4431147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50" name="Rounded Rectangle 16"/>
            <p:cNvSpPr/>
            <p:nvPr/>
          </p:nvSpPr>
          <p:spPr>
            <a:xfrm>
              <a:off x="4468015" y="1141312"/>
              <a:ext cx="1185034" cy="24163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223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err="1" smtClean="0">
                  <a:solidFill>
                    <a:prstClr val="white"/>
                  </a:solidFill>
                  <a:latin typeface="Calibri"/>
                  <a:cs typeface="Calibri"/>
                </a:rPr>
                <a:t>Elaborar</a:t>
              </a:r>
              <a:r>
                <a:rPr lang="en-US" sz="1600" dirty="0" smtClean="0">
                  <a:solidFill>
                    <a:prstClr val="white"/>
                  </a:solidFill>
                  <a:latin typeface="Calibri"/>
                  <a:cs typeface="Calibri"/>
                </a:rPr>
                <a:t> el PAE</a:t>
              </a:r>
              <a:endParaRPr lang="en-US" sz="16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pic>
        <p:nvPicPr>
          <p:cNvPr id="51" name="Picture 5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340100" y="4165600"/>
            <a:ext cx="1260000" cy="1260000"/>
          </a:xfrm>
          <a:prstGeom prst="roundRect">
            <a:avLst>
              <a:gd name="adj" fmla="val 16667"/>
            </a:avLst>
          </a:prstGeom>
          <a:grpFill/>
          <a:ln>
            <a:noFill/>
          </a:ln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772" y="4165600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3" name="Picture 52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844352" y="4178301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4" name="Picture 53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6375400" y="4178301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5564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 </a:t>
            </a:r>
            <a:r>
              <a:rPr lang="en-US" sz="3600" dirty="0" err="1" smtClean="0"/>
              <a:t>esta</a:t>
            </a:r>
            <a:r>
              <a:rPr lang="en-US" sz="3600" dirty="0" smtClean="0"/>
              <a:t> </a:t>
            </a:r>
            <a:r>
              <a:rPr lang="en-US" sz="3600" dirty="0" err="1" smtClean="0"/>
              <a:t>sección</a:t>
            </a:r>
            <a:r>
              <a:rPr lang="en-US" sz="3600" dirty="0" smtClean="0"/>
              <a:t> </a:t>
            </a:r>
            <a:r>
              <a:rPr lang="en-US" sz="3600" dirty="0" err="1" smtClean="0"/>
              <a:t>usted</a:t>
            </a:r>
            <a:r>
              <a:rPr lang="en-US" sz="3600" dirty="0" smtClean="0"/>
              <a:t> </a:t>
            </a:r>
            <a:r>
              <a:rPr lang="en-US" sz="3600" dirty="0" err="1" smtClean="0"/>
              <a:t>aprenderá</a:t>
            </a:r>
            <a:r>
              <a:rPr lang="en-US" sz="3600" dirty="0" smtClean="0"/>
              <a:t> </a:t>
            </a:r>
            <a:r>
              <a:rPr lang="en-US" sz="3600" dirty="0" err="1" smtClean="0"/>
              <a:t>sobre</a:t>
            </a:r>
            <a:r>
              <a:rPr lang="en-US" sz="3600" dirty="0" smtClean="0"/>
              <a:t>...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75" y="2540001"/>
            <a:ext cx="7556500" cy="3403600"/>
          </a:xfrm>
        </p:spPr>
        <p:txBody>
          <a:bodyPr/>
          <a:lstStyle/>
          <a:p>
            <a:r>
              <a:rPr lang="en-GB" dirty="0" err="1" smtClean="0"/>
              <a:t>Integración</a:t>
            </a:r>
            <a:r>
              <a:rPr lang="en-GB" dirty="0" smtClean="0"/>
              <a:t> de los </a:t>
            </a:r>
            <a:r>
              <a:rPr lang="en-GB" dirty="0" err="1" smtClean="0"/>
              <a:t>componentes</a:t>
            </a:r>
            <a:r>
              <a:rPr lang="en-GB" dirty="0" smtClean="0"/>
              <a:t> del PAE</a:t>
            </a:r>
          </a:p>
          <a:p>
            <a:r>
              <a:rPr lang="en-GB" dirty="0" err="1" smtClean="0"/>
              <a:t>Consejos</a:t>
            </a:r>
            <a:r>
              <a:rPr lang="en-GB" dirty="0" smtClean="0"/>
              <a:t> </a:t>
            </a:r>
            <a:r>
              <a:rPr lang="en-GB" dirty="0" err="1" smtClean="0"/>
              <a:t>prácticos</a:t>
            </a:r>
            <a:r>
              <a:rPr lang="en-GB" dirty="0" smtClean="0"/>
              <a:t>: ¿</a:t>
            </a:r>
            <a:r>
              <a:rPr lang="en-GB" dirty="0" err="1" smtClean="0"/>
              <a:t>qué</a:t>
            </a:r>
            <a:r>
              <a:rPr lang="en-GB" dirty="0" smtClean="0"/>
              <a:t> </a:t>
            </a:r>
            <a:r>
              <a:rPr lang="en-GB" dirty="0" err="1" smtClean="0"/>
              <a:t>aspecto</a:t>
            </a:r>
            <a:r>
              <a:rPr lang="en-GB" dirty="0" smtClean="0"/>
              <a:t> </a:t>
            </a:r>
            <a:r>
              <a:rPr lang="en-GB" dirty="0" err="1" smtClean="0"/>
              <a:t>debe</a:t>
            </a:r>
            <a:r>
              <a:rPr lang="en-GB" dirty="0" smtClean="0"/>
              <a:t> </a:t>
            </a:r>
            <a:r>
              <a:rPr lang="en-GB" dirty="0" err="1" smtClean="0"/>
              <a:t>tener</a:t>
            </a:r>
            <a:r>
              <a:rPr lang="en-GB" dirty="0" smtClean="0"/>
              <a:t> un PAE?</a:t>
            </a:r>
          </a:p>
          <a:p>
            <a:r>
              <a:rPr lang="en-GB" dirty="0" err="1" smtClean="0"/>
              <a:t>Pasos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la </a:t>
            </a:r>
            <a:r>
              <a:rPr lang="en-GB" dirty="0" err="1" smtClean="0"/>
              <a:t>implementación</a:t>
            </a:r>
            <a:r>
              <a:rPr lang="en-GB" dirty="0" smtClean="0"/>
              <a:t> del PAE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9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1"/>
          <p:cNvSpPr txBox="1">
            <a:spLocks/>
          </p:cNvSpPr>
          <p:nvPr/>
        </p:nvSpPr>
        <p:spPr bwMode="auto">
          <a:xfrm>
            <a:off x="0" y="101600"/>
            <a:ext cx="9144000" cy="1625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2952" y="2603500"/>
            <a:ext cx="1563249" cy="830997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Documento</a:t>
            </a:r>
            <a:r>
              <a:rPr lang="en-US" sz="1600" dirty="0" smtClean="0"/>
              <a:t> del</a:t>
            </a:r>
          </a:p>
          <a:p>
            <a:pPr algn="ctr"/>
            <a:r>
              <a:rPr lang="en-US" sz="1600" dirty="0" smtClean="0"/>
              <a:t>ADT</a:t>
            </a:r>
          </a:p>
          <a:p>
            <a:pPr algn="ctr"/>
            <a:endParaRPr lang="en-US" sz="1600" dirty="0"/>
          </a:p>
        </p:txBody>
      </p:sp>
      <p:sp>
        <p:nvSpPr>
          <p:cNvPr id="64" name="TextBox 63"/>
          <p:cNvSpPr txBox="1"/>
          <p:nvPr/>
        </p:nvSpPr>
        <p:spPr>
          <a:xfrm>
            <a:off x="3772672" y="2603500"/>
            <a:ext cx="1608133" cy="58477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Declaración</a:t>
            </a:r>
            <a:r>
              <a:rPr lang="en-US" sz="1600" dirty="0" smtClean="0"/>
              <a:t> de </a:t>
            </a:r>
          </a:p>
          <a:p>
            <a:pPr algn="ctr"/>
            <a:r>
              <a:rPr lang="en-US" sz="1600" dirty="0"/>
              <a:t>l</a:t>
            </a:r>
            <a:r>
              <a:rPr lang="en-US" sz="1600" dirty="0" smtClean="0"/>
              <a:t>a </a:t>
            </a:r>
            <a:r>
              <a:rPr lang="en-US" sz="1600" dirty="0" err="1" smtClean="0"/>
              <a:t>visión</a:t>
            </a:r>
            <a:endParaRPr lang="en-US" sz="1600" dirty="0" smtClean="0"/>
          </a:p>
        </p:txBody>
      </p:sp>
      <p:sp>
        <p:nvSpPr>
          <p:cNvPr id="65" name="TextBox 64"/>
          <p:cNvSpPr txBox="1"/>
          <p:nvPr/>
        </p:nvSpPr>
        <p:spPr>
          <a:xfrm>
            <a:off x="1991661" y="2603500"/>
            <a:ext cx="1630576" cy="830997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Puntos</a:t>
            </a:r>
            <a:r>
              <a:rPr lang="en-US" sz="1600" dirty="0" smtClean="0"/>
              <a:t> de</a:t>
            </a:r>
          </a:p>
          <a:p>
            <a:pPr algn="ctr"/>
            <a:r>
              <a:rPr lang="en-US" sz="1600" dirty="0" err="1" smtClean="0"/>
              <a:t>apalancamiento</a:t>
            </a:r>
            <a:endParaRPr lang="en-US" sz="1600" dirty="0" smtClean="0"/>
          </a:p>
          <a:p>
            <a:pPr algn="ctr"/>
            <a:endParaRPr lang="en-US" sz="1600" dirty="0" smtClean="0"/>
          </a:p>
        </p:txBody>
      </p:sp>
      <p:sp>
        <p:nvSpPr>
          <p:cNvPr id="66" name="TextBox 65"/>
          <p:cNvSpPr txBox="1"/>
          <p:nvPr/>
        </p:nvSpPr>
        <p:spPr>
          <a:xfrm>
            <a:off x="5830001" y="2578100"/>
            <a:ext cx="744114" cy="58477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txBody>
          <a:bodyPr wrap="none" rtlCol="0">
            <a:spAutoFit/>
          </a:bodyPr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err="1" smtClean="0"/>
              <a:t>Metas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7160964" y="2590800"/>
            <a:ext cx="1326004" cy="58477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txBody>
          <a:bodyPr wrap="none" rtlCol="0">
            <a:spAutoFit/>
          </a:bodyPr>
          <a:lstStyle/>
          <a:p>
            <a:pPr marL="0" lvl="1" algn="ctr"/>
            <a:r>
              <a:rPr lang="en-GB" sz="1600" dirty="0" err="1" smtClean="0"/>
              <a:t>Opciones</a:t>
            </a:r>
            <a:r>
              <a:rPr lang="en-GB" sz="1600" dirty="0"/>
              <a:t> </a:t>
            </a:r>
            <a:r>
              <a:rPr lang="en-GB" sz="1600" dirty="0" smtClean="0"/>
              <a:t> y </a:t>
            </a:r>
          </a:p>
          <a:p>
            <a:pPr marL="0" lvl="1" algn="ctr"/>
            <a:r>
              <a:rPr lang="en-GB" sz="1600" dirty="0" err="1" smtClean="0"/>
              <a:t>alternativas</a:t>
            </a:r>
            <a:endParaRPr lang="en-GB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534111" y="5257224"/>
            <a:ext cx="1835759" cy="58477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r>
              <a:rPr lang="en-US" dirty="0" err="1" smtClean="0"/>
              <a:t>Resultados</a:t>
            </a:r>
            <a:r>
              <a:rPr lang="en-US" dirty="0" smtClean="0"/>
              <a:t> </a:t>
            </a:r>
          </a:p>
          <a:p>
            <a:r>
              <a:rPr lang="en-US" dirty="0"/>
              <a:t>d</a:t>
            </a:r>
            <a:r>
              <a:rPr lang="en-US" dirty="0" smtClean="0"/>
              <a:t>el plan de </a:t>
            </a:r>
            <a:r>
              <a:rPr lang="en-US" dirty="0" err="1" smtClean="0"/>
              <a:t>acción</a:t>
            </a:r>
            <a:endParaRPr lang="en-US" dirty="0" smtClean="0"/>
          </a:p>
        </p:txBody>
      </p:sp>
      <p:sp>
        <p:nvSpPr>
          <p:cNvPr id="69" name="TextBox 68"/>
          <p:cNvSpPr txBox="1"/>
          <p:nvPr/>
        </p:nvSpPr>
        <p:spPr>
          <a:xfrm>
            <a:off x="4520905" y="5269924"/>
            <a:ext cx="1904689" cy="58477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r>
              <a:rPr lang="en-US" dirty="0" err="1" smtClean="0"/>
              <a:t>Estrategias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implementación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775029" y="5257224"/>
            <a:ext cx="1301958" cy="58477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r>
              <a:rPr lang="en-US" dirty="0" err="1" smtClean="0"/>
              <a:t>Indicadores</a:t>
            </a:r>
            <a:r>
              <a:rPr lang="en-US" dirty="0" smtClean="0"/>
              <a:t> </a:t>
            </a:r>
          </a:p>
          <a:p>
            <a:r>
              <a:rPr lang="en-US" dirty="0"/>
              <a:t>d</a:t>
            </a:r>
            <a:r>
              <a:rPr lang="en-US" dirty="0" smtClean="0"/>
              <a:t>e </a:t>
            </a:r>
            <a:r>
              <a:rPr lang="en-US" dirty="0" err="1" smtClean="0"/>
              <a:t>éxito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6882644" y="5282624"/>
            <a:ext cx="1483098" cy="58477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r>
              <a:rPr lang="en-US" dirty="0" smtClean="0"/>
              <a:t>Marco legal</a:t>
            </a:r>
          </a:p>
          <a:p>
            <a:r>
              <a:rPr lang="en-US" dirty="0" smtClean="0"/>
              <a:t>e </a:t>
            </a:r>
            <a:r>
              <a:rPr lang="en-US" dirty="0" err="1" smtClean="0"/>
              <a:t>institucional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1" name="Picture 3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54952" y="3835401"/>
            <a:ext cx="1367998" cy="136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5572" y="1155700"/>
            <a:ext cx="1367998" cy="13679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1155700"/>
            <a:ext cx="1367998" cy="13679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5" name="Picture 34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499100" y="1155700"/>
            <a:ext cx="1367998" cy="136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4201" y="3835401"/>
            <a:ext cx="1367998" cy="13679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122950" y="1185580"/>
            <a:ext cx="1367998" cy="136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2717800" y="3822700"/>
            <a:ext cx="1367998" cy="136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488203" y="1107886"/>
            <a:ext cx="1367998" cy="136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9"/>
          <p:cNvPicPr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4813300" y="3860800"/>
            <a:ext cx="1367998" cy="136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0987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err="1" smtClean="0">
                <a:solidFill>
                  <a:schemeClr val="tx1"/>
                </a:solidFill>
              </a:rPr>
              <a:t>Integración</a:t>
            </a:r>
            <a:r>
              <a:rPr lang="en-GB" sz="3600" dirty="0" smtClean="0">
                <a:solidFill>
                  <a:schemeClr val="tx1"/>
                </a:solidFill>
              </a:rPr>
              <a:t> de los </a:t>
            </a:r>
            <a:r>
              <a:rPr lang="en-GB" sz="3600" dirty="0" err="1" smtClean="0">
                <a:solidFill>
                  <a:schemeClr val="tx1"/>
                </a:solidFill>
              </a:rPr>
              <a:t>componentes</a:t>
            </a:r>
            <a:r>
              <a:rPr lang="en-GB" sz="3600" dirty="0" smtClean="0">
                <a:solidFill>
                  <a:schemeClr val="tx1"/>
                </a:solidFill>
              </a:rPr>
              <a:t> del PAE</a:t>
            </a:r>
            <a:endParaRPr 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22787"/>
              </p:ext>
            </p:extLst>
          </p:nvPr>
        </p:nvGraphicFramePr>
        <p:xfrm>
          <a:off x="295274" y="1477107"/>
          <a:ext cx="8467725" cy="4909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101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354B2B-29E6-C94F-9967-7665FD88C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4062BF-A3DD-F043-9018-53FB75E92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4F9D56-E85A-EF43-A9BF-F248FB188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Ambas</a:t>
            </a:r>
            <a:r>
              <a:rPr lang="en-GB" dirty="0" smtClean="0"/>
              <a:t> </a:t>
            </a:r>
            <a:r>
              <a:rPr lang="en-GB" dirty="0" err="1" smtClean="0"/>
              <a:t>propuestas</a:t>
            </a:r>
            <a:r>
              <a:rPr lang="en-GB" dirty="0" smtClean="0"/>
              <a:t> </a:t>
            </a:r>
            <a:r>
              <a:rPr lang="en-GB" dirty="0" err="1" smtClean="0"/>
              <a:t>funcionan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Asignar</a:t>
            </a:r>
            <a:r>
              <a:rPr lang="en-GB" dirty="0" smtClean="0"/>
              <a:t> un </a:t>
            </a:r>
            <a:r>
              <a:rPr lang="en-GB" dirty="0" err="1" smtClean="0"/>
              <a:t>consultor</a:t>
            </a:r>
            <a:r>
              <a:rPr lang="en-GB" dirty="0" smtClean="0"/>
              <a:t> o </a:t>
            </a:r>
            <a:r>
              <a:rPr lang="en-GB" dirty="0" err="1" smtClean="0"/>
              <a:t>consultoría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elaborar</a:t>
            </a:r>
            <a:r>
              <a:rPr lang="en-GB" dirty="0" smtClean="0"/>
              <a:t> el PAE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generalmente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opción</a:t>
            </a:r>
            <a:r>
              <a:rPr lang="en-GB" dirty="0" smtClean="0"/>
              <a:t> </a:t>
            </a:r>
            <a:r>
              <a:rPr lang="en-GB" dirty="0" err="1" smtClean="0"/>
              <a:t>más</a:t>
            </a:r>
            <a:r>
              <a:rPr lang="en-GB" dirty="0" smtClean="0"/>
              <a:t> </a:t>
            </a:r>
            <a:r>
              <a:rPr lang="en-GB" dirty="0" err="1" smtClean="0"/>
              <a:t>rápida</a:t>
            </a:r>
            <a:r>
              <a:rPr lang="en-GB" dirty="0" smtClean="0"/>
              <a:t> y </a:t>
            </a:r>
            <a:r>
              <a:rPr lang="en-GB" dirty="0" err="1" smtClean="0"/>
              <a:t>eficiente</a:t>
            </a:r>
            <a:r>
              <a:rPr lang="en-GB" dirty="0" smtClean="0"/>
              <a:t>; sin embargo </a:t>
            </a:r>
            <a:r>
              <a:rPr lang="en-GB" dirty="0" err="1" smtClean="0"/>
              <a:t>implica</a:t>
            </a:r>
            <a:r>
              <a:rPr lang="en-GB" dirty="0" smtClean="0"/>
              <a:t> 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menor</a:t>
            </a:r>
            <a:r>
              <a:rPr lang="en-GB" dirty="0" smtClean="0"/>
              <a:t> </a:t>
            </a:r>
            <a:r>
              <a:rPr lang="en-GB" dirty="0" err="1" smtClean="0"/>
              <a:t>participación</a:t>
            </a:r>
            <a:r>
              <a:rPr lang="en-GB" dirty="0" smtClean="0"/>
              <a:t> y </a:t>
            </a:r>
            <a:r>
              <a:rPr lang="en-GB" dirty="0" err="1" smtClean="0"/>
              <a:t>colaboración</a:t>
            </a:r>
            <a:r>
              <a:rPr lang="en-GB" dirty="0" smtClean="0"/>
              <a:t> de los stakeholders.</a:t>
            </a:r>
          </a:p>
          <a:p>
            <a:r>
              <a:rPr lang="en-GB" dirty="0" smtClean="0"/>
              <a:t>La </a:t>
            </a:r>
            <a:r>
              <a:rPr lang="en-GB" dirty="0" err="1" smtClean="0"/>
              <a:t>elaboración</a:t>
            </a:r>
            <a:r>
              <a:rPr lang="en-GB" dirty="0" smtClean="0"/>
              <a:t> del PAE </a:t>
            </a:r>
            <a:r>
              <a:rPr lang="en-GB" dirty="0" err="1" smtClean="0"/>
              <a:t>realizada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un </a:t>
            </a:r>
            <a:r>
              <a:rPr lang="en-GB" dirty="0" err="1" smtClean="0"/>
              <a:t>equipo</a:t>
            </a:r>
            <a:r>
              <a:rPr lang="en-GB" dirty="0" smtClean="0"/>
              <a:t> </a:t>
            </a:r>
            <a:r>
              <a:rPr lang="en-GB" dirty="0" err="1" smtClean="0"/>
              <a:t>puede</a:t>
            </a:r>
            <a:r>
              <a:rPr lang="en-GB" dirty="0" smtClean="0"/>
              <a:t> </a:t>
            </a:r>
            <a:r>
              <a:rPr lang="en-GB" dirty="0" err="1" smtClean="0"/>
              <a:t>requerir</a:t>
            </a:r>
            <a:r>
              <a:rPr lang="en-GB" dirty="0" smtClean="0"/>
              <a:t> </a:t>
            </a:r>
            <a:r>
              <a:rPr lang="en-GB" dirty="0" err="1" smtClean="0"/>
              <a:t>más</a:t>
            </a:r>
            <a:r>
              <a:rPr lang="en-GB" dirty="0" smtClean="0"/>
              <a:t> </a:t>
            </a:r>
            <a:r>
              <a:rPr lang="en-GB" dirty="0" err="1" smtClean="0"/>
              <a:t>tiempo</a:t>
            </a:r>
            <a:r>
              <a:rPr lang="en-GB" dirty="0" smtClean="0"/>
              <a:t>, </a:t>
            </a:r>
            <a:r>
              <a:rPr lang="en-GB" dirty="0" err="1" smtClean="0"/>
              <a:t>fondos</a:t>
            </a:r>
            <a:r>
              <a:rPr lang="en-GB" dirty="0" smtClean="0"/>
              <a:t> y </a:t>
            </a:r>
            <a:r>
              <a:rPr lang="en-GB" dirty="0" err="1" smtClean="0"/>
              <a:t>energía</a:t>
            </a:r>
            <a:r>
              <a:rPr lang="en-GB" dirty="0" smtClean="0"/>
              <a:t>; </a:t>
            </a:r>
            <a:r>
              <a:rPr lang="en-GB" dirty="0" err="1" smtClean="0"/>
              <a:t>pero</a:t>
            </a:r>
            <a:r>
              <a:rPr lang="en-GB" dirty="0"/>
              <a:t> </a:t>
            </a:r>
            <a:r>
              <a:rPr lang="en-GB" dirty="0" err="1" smtClean="0"/>
              <a:t>suele</a:t>
            </a:r>
            <a:r>
              <a:rPr lang="en-GB" dirty="0" smtClean="0"/>
              <a:t> </a:t>
            </a:r>
            <a:r>
              <a:rPr lang="en-GB" dirty="0" err="1" smtClean="0"/>
              <a:t>ser</a:t>
            </a:r>
            <a:r>
              <a:rPr lang="en-GB" dirty="0" smtClean="0"/>
              <a:t> un </a:t>
            </a:r>
            <a:r>
              <a:rPr lang="en-GB" dirty="0" err="1" smtClean="0"/>
              <a:t>proceso</a:t>
            </a:r>
            <a:r>
              <a:rPr lang="en-GB" dirty="0" smtClean="0"/>
              <a:t> </a:t>
            </a:r>
            <a:r>
              <a:rPr lang="en-GB" dirty="0" err="1" smtClean="0"/>
              <a:t>más</a:t>
            </a:r>
            <a:r>
              <a:rPr lang="en-GB" dirty="0" smtClean="0"/>
              <a:t> </a:t>
            </a:r>
            <a:r>
              <a:rPr lang="en-GB" dirty="0" err="1" smtClean="0"/>
              <a:t>participativo</a:t>
            </a:r>
            <a:r>
              <a:rPr lang="en-GB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3270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aspecto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un PAE?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</a:t>
            </a:r>
            <a:r>
              <a:rPr lang="en-GB" dirty="0" err="1" smtClean="0"/>
              <a:t>existe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única</a:t>
            </a:r>
            <a:r>
              <a:rPr lang="en-GB" dirty="0" smtClean="0"/>
              <a:t> </a:t>
            </a:r>
            <a:r>
              <a:rPr lang="en-GB" dirty="0" err="1" smtClean="0"/>
              <a:t>propuesta</a:t>
            </a:r>
            <a:r>
              <a:rPr lang="en-GB" dirty="0" smtClean="0"/>
              <a:t> o </a:t>
            </a:r>
            <a:r>
              <a:rPr lang="en-GB" dirty="0" err="1" smtClean="0"/>
              <a:t>modelo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la </a:t>
            </a:r>
            <a:r>
              <a:rPr lang="en-GB" dirty="0" err="1" smtClean="0"/>
              <a:t>estructura</a:t>
            </a:r>
            <a:r>
              <a:rPr lang="en-GB" dirty="0" smtClean="0"/>
              <a:t> del </a:t>
            </a:r>
            <a:r>
              <a:rPr lang="en-GB" dirty="0" err="1" smtClean="0"/>
              <a:t>documento</a:t>
            </a:r>
            <a:r>
              <a:rPr lang="en-GB" dirty="0" smtClean="0"/>
              <a:t> del PAE</a:t>
            </a:r>
          </a:p>
          <a:p>
            <a:r>
              <a:rPr lang="en-GB" dirty="0" err="1" smtClean="0"/>
              <a:t>Debe</a:t>
            </a:r>
            <a:r>
              <a:rPr lang="en-GB" dirty="0" smtClean="0"/>
              <a:t> </a:t>
            </a:r>
            <a:r>
              <a:rPr lang="en-GB" dirty="0" err="1" smtClean="0"/>
              <a:t>ser</a:t>
            </a:r>
            <a:r>
              <a:rPr lang="en-GB" dirty="0" smtClean="0"/>
              <a:t> </a:t>
            </a:r>
            <a:r>
              <a:rPr lang="en-GB" dirty="0" err="1" smtClean="0"/>
              <a:t>conciso</a:t>
            </a:r>
            <a:r>
              <a:rPr lang="en-GB" dirty="0" smtClean="0"/>
              <a:t> y no </a:t>
            </a:r>
            <a:r>
              <a:rPr lang="en-GB" dirty="0" err="1" smtClean="0"/>
              <a:t>contener</a:t>
            </a:r>
            <a:r>
              <a:rPr lang="en-GB" dirty="0" smtClean="0"/>
              <a:t> </a:t>
            </a:r>
            <a:r>
              <a:rPr lang="en-GB" dirty="0" err="1" smtClean="0"/>
              <a:t>jerga</a:t>
            </a:r>
            <a:endParaRPr lang="en-GB" dirty="0" smtClean="0"/>
          </a:p>
          <a:p>
            <a:r>
              <a:rPr lang="en-GB" dirty="0" err="1" smtClean="0"/>
              <a:t>Debe</a:t>
            </a:r>
            <a:r>
              <a:rPr lang="en-GB" dirty="0" smtClean="0"/>
              <a:t> </a:t>
            </a:r>
            <a:r>
              <a:rPr lang="en-GB" dirty="0" err="1" smtClean="0"/>
              <a:t>incluir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/>
              <a:t>Metas</a:t>
            </a:r>
            <a:r>
              <a:rPr lang="en-GB" dirty="0" smtClean="0"/>
              <a:t> </a:t>
            </a:r>
            <a:r>
              <a:rPr lang="en-GB" dirty="0" err="1" smtClean="0"/>
              <a:t>claras</a:t>
            </a:r>
            <a:r>
              <a:rPr lang="en-GB" dirty="0" smtClean="0"/>
              <a:t> y </a:t>
            </a:r>
            <a:r>
              <a:rPr lang="en-GB" dirty="0" err="1" smtClean="0"/>
              <a:t>acciones</a:t>
            </a:r>
            <a:r>
              <a:rPr lang="en-GB" dirty="0" smtClean="0"/>
              <a:t> </a:t>
            </a:r>
            <a:r>
              <a:rPr lang="en-GB" dirty="0" err="1" smtClean="0"/>
              <a:t>priorizadas</a:t>
            </a:r>
            <a:endParaRPr lang="en-GB" dirty="0" smtClean="0"/>
          </a:p>
          <a:p>
            <a:pPr lvl="1"/>
            <a:r>
              <a:rPr lang="en-GB" dirty="0" err="1" smtClean="0"/>
              <a:t>Hitos</a:t>
            </a:r>
            <a:r>
              <a:rPr lang="en-GB" dirty="0" smtClean="0"/>
              <a:t> </a:t>
            </a:r>
            <a:r>
              <a:rPr lang="en-GB" dirty="0" err="1" smtClean="0"/>
              <a:t>cuantificables</a:t>
            </a:r>
            <a:r>
              <a:rPr lang="en-GB" dirty="0" smtClean="0"/>
              <a:t> de </a:t>
            </a:r>
            <a:r>
              <a:rPr lang="en-GB" dirty="0" err="1" smtClean="0"/>
              <a:t>tiempo</a:t>
            </a:r>
            <a:r>
              <a:rPr lang="en-GB" dirty="0" smtClean="0"/>
              <a:t> </a:t>
            </a:r>
            <a:r>
              <a:rPr lang="en-GB" dirty="0" err="1" smtClean="0"/>
              <a:t>limitado</a:t>
            </a:r>
            <a:r>
              <a:rPr lang="en-GB" dirty="0" smtClean="0"/>
              <a:t> y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asignación</a:t>
            </a:r>
            <a:r>
              <a:rPr lang="en-GB" dirty="0" smtClean="0"/>
              <a:t> </a:t>
            </a:r>
            <a:r>
              <a:rPr lang="en-GB" dirty="0" err="1" smtClean="0"/>
              <a:t>inequívoca</a:t>
            </a:r>
            <a:r>
              <a:rPr lang="en-GB" dirty="0" smtClean="0"/>
              <a:t> de </a:t>
            </a:r>
            <a:r>
              <a:rPr lang="en-GB" dirty="0" err="1" smtClean="0"/>
              <a:t>responsabilidades</a:t>
            </a:r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9196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Secciones</a:t>
            </a:r>
            <a:r>
              <a:rPr lang="en-US" dirty="0" smtClean="0"/>
              <a:t> </a:t>
            </a:r>
            <a:r>
              <a:rPr lang="en-US" dirty="0" err="1" smtClean="0"/>
              <a:t>posibles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71990" y="1312989"/>
            <a:ext cx="7200019" cy="265680"/>
            <a:chOff x="40644" y="-207970"/>
            <a:chExt cx="7200019" cy="2656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9" name="Rounded Rectangle 38"/>
            <p:cNvSpPr/>
            <p:nvPr/>
          </p:nvSpPr>
          <p:spPr>
            <a:xfrm>
              <a:off x="40644" y="-207970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4"/>
            <p:cNvSpPr/>
            <p:nvPr/>
          </p:nvSpPr>
          <p:spPr>
            <a:xfrm>
              <a:off x="53613" y="-182032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Un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acuerdo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firmado</a:t>
              </a:r>
              <a:endParaRPr lang="en-US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41657" y="1743793"/>
            <a:ext cx="7200019" cy="265680"/>
            <a:chOff x="40644" y="465950"/>
            <a:chExt cx="7200019" cy="2656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7" name="Rounded Rectangle 36"/>
            <p:cNvSpPr/>
            <p:nvPr/>
          </p:nvSpPr>
          <p:spPr>
            <a:xfrm>
              <a:off x="40644" y="465950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27268"/>
                <a:satOff val="0"/>
                <a:lumOff val="90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6"/>
            <p:cNvSpPr/>
            <p:nvPr/>
          </p:nvSpPr>
          <p:spPr>
            <a:xfrm>
              <a:off x="53613" y="478919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Resumen ejecutivo</a:t>
              </a:r>
              <a:endParaRPr lang="sv-SE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84959" y="2155827"/>
            <a:ext cx="7200019" cy="372582"/>
            <a:chOff x="40644" y="767288"/>
            <a:chExt cx="7200019" cy="372582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5" name="Rounded Rectangle 34"/>
            <p:cNvSpPr/>
            <p:nvPr/>
          </p:nvSpPr>
          <p:spPr>
            <a:xfrm>
              <a:off x="40644" y="874190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54535"/>
                <a:satOff val="0"/>
                <a:lumOff val="181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ounded Rectangle 8"/>
            <p:cNvSpPr/>
            <p:nvPr/>
          </p:nvSpPr>
          <p:spPr>
            <a:xfrm>
              <a:off x="53613" y="767288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Descripción</a:t>
              </a:r>
              <a:r>
                <a:rPr lang="en-US" sz="2000" kern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del </a:t>
              </a:r>
              <a:r>
                <a:rPr lang="en-US" sz="2000" kern="12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sistema</a:t>
              </a:r>
              <a:r>
                <a:rPr lang="en-US" sz="2000" kern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000" kern="12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hídrico</a:t>
              </a:r>
              <a:endParaRPr lang="en-US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84959" y="2699276"/>
            <a:ext cx="7212988" cy="265680"/>
            <a:chOff x="53613" y="1058446"/>
            <a:chExt cx="7212988" cy="2656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3" name="Rounded Rectangle 32"/>
            <p:cNvSpPr/>
            <p:nvPr/>
          </p:nvSpPr>
          <p:spPr>
            <a:xfrm>
              <a:off x="66582" y="1058446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81803"/>
                <a:satOff val="0"/>
                <a:lumOff val="27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10"/>
            <p:cNvSpPr/>
            <p:nvPr/>
          </p:nvSpPr>
          <p:spPr>
            <a:xfrm>
              <a:off x="53613" y="1084384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Una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declaración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 los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problemas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prioritarios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tomados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del ADT</a:t>
              </a:r>
              <a:endParaRPr lang="en-US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84959" y="3115523"/>
            <a:ext cx="7200019" cy="265680"/>
            <a:chOff x="53613" y="1474693"/>
            <a:chExt cx="7200019" cy="2656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1" name="Rounded Rectangle 30"/>
            <p:cNvSpPr/>
            <p:nvPr/>
          </p:nvSpPr>
          <p:spPr>
            <a:xfrm>
              <a:off x="53613" y="1474693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109071"/>
                <a:satOff val="0"/>
                <a:lumOff val="363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12"/>
            <p:cNvSpPr/>
            <p:nvPr/>
          </p:nvSpPr>
          <p:spPr>
            <a:xfrm>
              <a:off x="53613" y="1500631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Principios</a:t>
              </a:r>
              <a:r>
                <a:rPr lang="en-US" sz="2000" kern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000" kern="12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adoptados</a:t>
              </a:r>
              <a:r>
                <a:rPr lang="en-US" sz="2000" kern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000" kern="12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para</a:t>
              </a:r>
              <a:r>
                <a:rPr lang="en-US" sz="2000" kern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000" kern="12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resolverlos</a:t>
              </a:r>
              <a:endParaRPr lang="en-US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71990" y="3474060"/>
            <a:ext cx="7200019" cy="290451"/>
            <a:chOff x="40644" y="1833230"/>
            <a:chExt cx="7200019" cy="290451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9" name="Rounded Rectangle 28"/>
            <p:cNvSpPr/>
            <p:nvPr/>
          </p:nvSpPr>
          <p:spPr>
            <a:xfrm>
              <a:off x="40644" y="1833230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136338"/>
                <a:satOff val="0"/>
                <a:lumOff val="454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14"/>
            <p:cNvSpPr/>
            <p:nvPr/>
          </p:nvSpPr>
          <p:spPr>
            <a:xfrm>
              <a:off x="53613" y="1883939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Fundamento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y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oportunidades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para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la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cooperación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regional</a:t>
              </a:r>
              <a:endParaRPr lang="en-US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71990" y="3921206"/>
            <a:ext cx="7200019" cy="492454"/>
            <a:chOff x="40644" y="2280376"/>
            <a:chExt cx="7200019" cy="49245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40644" y="2507150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163606"/>
                <a:satOff val="0"/>
                <a:lumOff val="545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ed Rectangle 16"/>
            <p:cNvSpPr/>
            <p:nvPr/>
          </p:nvSpPr>
          <p:spPr>
            <a:xfrm>
              <a:off x="53613" y="2280376"/>
              <a:ext cx="7174081" cy="49245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Todo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mecanismo</a:t>
              </a:r>
              <a:r>
                <a:rPr lang="en-US" sz="2000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de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planificación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conjunta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y de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solución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controversias</a:t>
              </a:r>
              <a:endParaRPr lang="en-US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71990" y="4556220"/>
            <a:ext cx="7200019" cy="265680"/>
            <a:chOff x="40644" y="2915390"/>
            <a:chExt cx="7200019" cy="2656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40644" y="2915390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190874"/>
                <a:satOff val="0"/>
                <a:lumOff val="636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18"/>
            <p:cNvSpPr/>
            <p:nvPr/>
          </p:nvSpPr>
          <p:spPr>
            <a:xfrm>
              <a:off x="53613" y="2928359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Especificaciones</a:t>
              </a:r>
              <a:r>
                <a:rPr lang="fr-FR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fr-FR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institucionales</a:t>
              </a:r>
              <a:endParaRPr lang="fr-FR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71990" y="4964460"/>
            <a:ext cx="7200019" cy="265680"/>
            <a:chOff x="40644" y="3323630"/>
            <a:chExt cx="7200019" cy="2656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0644" y="3323630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218141"/>
                <a:satOff val="0"/>
                <a:lumOff val="72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20"/>
            <p:cNvSpPr/>
            <p:nvPr/>
          </p:nvSpPr>
          <p:spPr>
            <a:xfrm>
              <a:off x="53613" y="3336599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Toda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reforma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política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y legal</a:t>
              </a:r>
              <a:endParaRPr lang="en-US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71990" y="5372699"/>
            <a:ext cx="7200019" cy="265680"/>
            <a:chOff x="40644" y="3731869"/>
            <a:chExt cx="7200019" cy="2656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40644" y="3731869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245409"/>
                <a:satOff val="0"/>
                <a:lumOff val="81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22"/>
            <p:cNvSpPr/>
            <p:nvPr/>
          </p:nvSpPr>
          <p:spPr>
            <a:xfrm>
              <a:off x="53613" y="3744838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Estrategias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participación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ciudadana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endParaRPr lang="en-US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71990" y="5780939"/>
            <a:ext cx="7200019" cy="265680"/>
            <a:chOff x="40644" y="4140109"/>
            <a:chExt cx="7200019" cy="2656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40644" y="4140109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272677"/>
                <a:satOff val="0"/>
                <a:lumOff val="909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24"/>
            <p:cNvSpPr/>
            <p:nvPr/>
          </p:nvSpPr>
          <p:spPr>
            <a:xfrm>
              <a:off x="53613" y="4153078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La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visión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,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las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metas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y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las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acciones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prioritarias</a:t>
              </a:r>
              <a:endParaRPr lang="en-US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71990" y="6189179"/>
            <a:ext cx="7200019" cy="265680"/>
            <a:chOff x="40644" y="4548349"/>
            <a:chExt cx="7200019" cy="2656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7" name="Rounded Rectangle 16"/>
            <p:cNvSpPr/>
            <p:nvPr/>
          </p:nvSpPr>
          <p:spPr>
            <a:xfrm>
              <a:off x="40644" y="4548349"/>
              <a:ext cx="7200019" cy="26568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-299944"/>
                <a:satOff val="0"/>
                <a:lumOff val="1000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26"/>
            <p:cNvSpPr/>
            <p:nvPr/>
          </p:nvSpPr>
          <p:spPr>
            <a:xfrm>
              <a:off x="53613" y="4561318"/>
              <a:ext cx="7174081" cy="239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2442" tIns="0" rIns="232442" bIns="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Especificaciones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monitoreo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,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revisión</a:t>
              </a:r>
              <a:r>
                <a:rPr lang="en-US" sz="2000" dirty="0" smtClean="0">
                  <a:solidFill>
                    <a:srgbClr val="000000"/>
                  </a:solidFill>
                  <a:latin typeface="Calibri"/>
                  <a:cs typeface="Calibri"/>
                </a:rPr>
                <a:t> e  </a:t>
              </a:r>
              <a:r>
                <a:rPr lang="en-US" sz="20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informes</a:t>
              </a:r>
              <a:endParaRPr lang="en-US" sz="2000" kern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024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aspecto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un PAE?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791375"/>
              </p:ext>
            </p:extLst>
          </p:nvPr>
        </p:nvGraphicFramePr>
        <p:xfrm>
          <a:off x="117474" y="1714500"/>
          <a:ext cx="8721726" cy="496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691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789208-ADD9-6244-9534-101722760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203188-943C-AE44-8FC2-37530BE84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303936-CCCC-4D4C-8E32-23BAC7ED3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E252C7-32C7-7E4B-8534-CFFBE72B3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69C44A-619A-3A4B-831D-9F24A871E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ABF6F9-BCD2-904B-8B14-ADD3A22E2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91BB66-32FE-D840-9D99-803BB01F9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6779A1-561E-9643-AB38-BDF14D2DC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0A9A4D-B00B-384C-89A7-8902E712B9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0C7360-30F5-4540-B2D4-DCFF1DC38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897684-BF57-C646-B358-169CE8D1FA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2B5488-5536-1049-9D46-3353691D0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DD9611-CFD8-8F49-A5BC-CB1888B39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C5CB6B-5B77-1E43-80BD-506C72CF0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B8F252-7D05-9546-BB32-F05A8EC10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B8DEC-342F-FD40-8660-6FD6CAC7C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Contenidos</a:t>
            </a:r>
            <a:r>
              <a:rPr lang="en-US" dirty="0" smtClean="0"/>
              <a:t> del </a:t>
            </a:r>
            <a:r>
              <a:rPr lang="en-US" dirty="0" err="1" smtClean="0"/>
              <a:t>curso</a:t>
            </a:r>
            <a:r>
              <a:rPr lang="en-US" dirty="0" smtClean="0"/>
              <a:t> de </a:t>
            </a:r>
            <a:r>
              <a:rPr lang="en-US" dirty="0" err="1" smtClean="0"/>
              <a:t>entrenamiento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2705101"/>
            <a:ext cx="7556500" cy="28321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4 </a:t>
            </a:r>
            <a:r>
              <a:rPr lang="en-GB" dirty="0" err="1" smtClean="0">
                <a:solidFill>
                  <a:schemeClr val="tx1"/>
                </a:solidFill>
              </a:rPr>
              <a:t>Módulos</a:t>
            </a:r>
            <a:r>
              <a:rPr lang="en-GB" dirty="0" smtClean="0">
                <a:solidFill>
                  <a:schemeClr val="tx1"/>
                </a:solidFill>
              </a:rPr>
              <a:t>:</a:t>
            </a:r>
            <a:endParaRPr lang="en-GB" dirty="0">
              <a:solidFill>
                <a:schemeClr val="tx1"/>
              </a:solidFill>
            </a:endParaRPr>
          </a:p>
          <a:p>
            <a:pPr lvl="1"/>
            <a:r>
              <a:rPr lang="en-GB" dirty="0" err="1" smtClean="0">
                <a:solidFill>
                  <a:schemeClr val="tx1"/>
                </a:solidFill>
              </a:rPr>
              <a:t>Módulo</a:t>
            </a:r>
            <a:r>
              <a:rPr lang="en-GB" dirty="0" smtClean="0">
                <a:solidFill>
                  <a:schemeClr val="tx1"/>
                </a:solidFill>
              </a:rPr>
              <a:t> 1: </a:t>
            </a:r>
            <a:r>
              <a:rPr lang="en-GB" dirty="0" err="1" smtClean="0">
                <a:solidFill>
                  <a:schemeClr val="tx1"/>
                </a:solidFill>
              </a:rPr>
              <a:t>Introducción</a:t>
            </a:r>
            <a:endParaRPr lang="en-GB" dirty="0">
              <a:solidFill>
                <a:schemeClr val="tx1"/>
              </a:solidFill>
            </a:endParaRPr>
          </a:p>
          <a:p>
            <a:pPr lvl="1"/>
            <a:r>
              <a:rPr lang="en-GB" dirty="0" err="1">
                <a:solidFill>
                  <a:schemeClr val="tx1"/>
                </a:solidFill>
              </a:rPr>
              <a:t>M</a:t>
            </a:r>
            <a:r>
              <a:rPr lang="en-GB" dirty="0" err="1" smtClean="0">
                <a:solidFill>
                  <a:schemeClr val="tx1"/>
                </a:solidFill>
              </a:rPr>
              <a:t>ódulo</a:t>
            </a:r>
            <a:r>
              <a:rPr lang="en-GB" dirty="0" smtClean="0">
                <a:solidFill>
                  <a:schemeClr val="tx1"/>
                </a:solidFill>
              </a:rPr>
              <a:t> 2:Desarrollo del ADT</a:t>
            </a:r>
            <a:endParaRPr lang="en-GB" dirty="0">
              <a:solidFill>
                <a:schemeClr val="tx1"/>
              </a:solidFill>
            </a:endParaRPr>
          </a:p>
          <a:p>
            <a:pPr lvl="1"/>
            <a:r>
              <a:rPr lang="en-GB" dirty="0" err="1">
                <a:solidFill>
                  <a:schemeClr val="tx1"/>
                </a:solidFill>
              </a:rPr>
              <a:t>M</a:t>
            </a:r>
            <a:r>
              <a:rPr lang="en-GB" dirty="0" err="1" smtClean="0">
                <a:solidFill>
                  <a:schemeClr val="tx1"/>
                </a:solidFill>
              </a:rPr>
              <a:t>ódulo</a:t>
            </a:r>
            <a:r>
              <a:rPr lang="en-GB" dirty="0" smtClean="0">
                <a:solidFill>
                  <a:schemeClr val="tx1"/>
                </a:solidFill>
              </a:rPr>
              <a:t> 3: </a:t>
            </a:r>
            <a:r>
              <a:rPr lang="en-GB" dirty="0" err="1" smtClean="0">
                <a:solidFill>
                  <a:schemeClr val="tx1"/>
                </a:solidFill>
              </a:rPr>
              <a:t>Formulación</a:t>
            </a:r>
            <a:r>
              <a:rPr lang="en-GB" dirty="0" smtClean="0">
                <a:solidFill>
                  <a:schemeClr val="tx1"/>
                </a:solidFill>
              </a:rPr>
              <a:t> del PAE</a:t>
            </a:r>
            <a:endParaRPr lang="en-GB" dirty="0">
              <a:solidFill>
                <a:schemeClr val="tx1"/>
              </a:solidFill>
            </a:endParaRPr>
          </a:p>
          <a:p>
            <a:pPr lvl="1"/>
            <a:r>
              <a:rPr lang="en-GB" dirty="0" err="1">
                <a:solidFill>
                  <a:schemeClr val="tx1"/>
                </a:solidFill>
              </a:rPr>
              <a:t>M</a:t>
            </a:r>
            <a:r>
              <a:rPr lang="en-GB" dirty="0" err="1" smtClean="0">
                <a:solidFill>
                  <a:schemeClr val="tx1"/>
                </a:solidFill>
              </a:rPr>
              <a:t>ódulo</a:t>
            </a:r>
            <a:r>
              <a:rPr lang="en-GB" dirty="0" smtClean="0">
                <a:solidFill>
                  <a:schemeClr val="tx1"/>
                </a:solidFill>
              </a:rPr>
              <a:t> 4: </a:t>
            </a:r>
            <a:r>
              <a:rPr lang="en-GB" dirty="0" err="1" smtClean="0">
                <a:solidFill>
                  <a:schemeClr val="tx1"/>
                </a:solidFill>
              </a:rPr>
              <a:t>Manejo</a:t>
            </a:r>
            <a:r>
              <a:rPr lang="en-GB" dirty="0" smtClean="0">
                <a:solidFill>
                  <a:schemeClr val="tx1"/>
                </a:solidFill>
              </a:rPr>
              <a:t> del </a:t>
            </a:r>
            <a:r>
              <a:rPr lang="en-GB" dirty="0" err="1" smtClean="0">
                <a:solidFill>
                  <a:schemeClr val="tx1"/>
                </a:solidFill>
              </a:rPr>
              <a:t>proceso</a:t>
            </a:r>
            <a:r>
              <a:rPr lang="en-GB" dirty="0" smtClean="0">
                <a:solidFill>
                  <a:schemeClr val="tx1"/>
                </a:solidFill>
              </a:rPr>
              <a:t> ADT/PAE</a:t>
            </a:r>
            <a:endParaRPr lang="en-GB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0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aspecto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un PAE?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104630"/>
              </p:ext>
            </p:extLst>
          </p:nvPr>
        </p:nvGraphicFramePr>
        <p:xfrm>
          <a:off x="117474" y="1714500"/>
          <a:ext cx="8721726" cy="496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744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789208-ADD9-6244-9534-101722760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203188-943C-AE44-8FC2-37530BE84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303936-CCCC-4D4C-8E32-23BAC7ED3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E252C7-32C7-7E4B-8534-CFFBE72B3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69C44A-619A-3A4B-831D-9F24A871E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ABF6F9-BCD2-904B-8B14-ADD3A22E2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91BB66-32FE-D840-9D99-803BB01F9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6779A1-561E-9643-AB38-BDF14D2DC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0A9A4D-B00B-384C-89A7-8902E712B9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0C7360-30F5-4540-B2D4-DCFF1DC38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897684-BF57-C646-B358-169CE8D1FA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2B5488-5536-1049-9D46-3353691D0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DD9611-CFD8-8F49-A5BC-CB1888B39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C5CB6B-5B77-1E43-80BD-506C72CF0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aspecto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un PAE?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145041"/>
              </p:ext>
            </p:extLst>
          </p:nvPr>
        </p:nvGraphicFramePr>
        <p:xfrm>
          <a:off x="117474" y="1828800"/>
          <a:ext cx="8721726" cy="496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140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789208-ADD9-6244-9534-101722760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203188-943C-AE44-8FC2-37530BE84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303936-CCCC-4D4C-8E32-23BAC7ED3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E252C7-32C7-7E4B-8534-CFFBE72B3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69C44A-619A-3A4B-831D-9F24A871E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ABF6F9-BCD2-904B-8B14-ADD3A22E2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0A9A4D-B00B-384C-89A7-8902E712B9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0C7360-30F5-4540-B2D4-DCFF1DC38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897684-BF57-C646-B358-169CE8D1FA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2B5488-5536-1049-9D46-3353691D0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C19F9-E474-0F40-BED3-CD83C6CBC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3D4C59-C3D8-E84A-81BB-5F474C13B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B37499-C652-134A-9E61-74AB04EB4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19C1D9-D768-9148-BDE1-394958F13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78D34F-49FC-9E42-8587-CE417FACC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E483CC-E87A-8E45-AAF2-6EF33664FD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AC25F3-D8E1-C34E-8CC3-B0006176EC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295596-591F-BE44-88AD-1CF0F071E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818E58-8F89-8244-A1EE-872C43C4A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C87349-191B-DD45-B98C-8CF78EE7F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11294"/>
            <a:ext cx="8051800" cy="1025302"/>
          </a:xfrm>
        </p:spPr>
        <p:txBody>
          <a:bodyPr/>
          <a:lstStyle/>
          <a:p>
            <a:r>
              <a:rPr lang="en-US" dirty="0" err="1" smtClean="0"/>
              <a:t>Pasos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la </a:t>
            </a:r>
            <a:r>
              <a:rPr lang="en-US" dirty="0" err="1" smtClean="0"/>
              <a:t>implementación</a:t>
            </a:r>
            <a:r>
              <a:rPr lang="en-US" dirty="0" smtClean="0"/>
              <a:t> del PAE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398493"/>
            <a:ext cx="7556500" cy="5213321"/>
          </a:xfrm>
        </p:spPr>
        <p:txBody>
          <a:bodyPr/>
          <a:lstStyle/>
          <a:p>
            <a:r>
              <a:rPr lang="en-GB" sz="2400" dirty="0" smtClean="0"/>
              <a:t>El </a:t>
            </a:r>
            <a:r>
              <a:rPr lang="en-GB" sz="2400" dirty="0" err="1" smtClean="0"/>
              <a:t>borrador</a:t>
            </a:r>
            <a:r>
              <a:rPr lang="en-GB" sz="2400" dirty="0" smtClean="0"/>
              <a:t> </a:t>
            </a:r>
            <a:r>
              <a:rPr lang="en-GB" sz="2400" dirty="0" err="1" smtClean="0"/>
              <a:t>debe</a:t>
            </a:r>
            <a:r>
              <a:rPr lang="en-GB" sz="2400" dirty="0" smtClean="0"/>
              <a:t> </a:t>
            </a:r>
            <a:r>
              <a:rPr lang="en-GB" sz="2400" dirty="0" err="1" smtClean="0"/>
              <a:t>ser</a:t>
            </a:r>
            <a:r>
              <a:rPr lang="en-GB" sz="2400" dirty="0" smtClean="0"/>
              <a:t> </a:t>
            </a:r>
            <a:r>
              <a:rPr lang="en-GB" sz="2400" dirty="0" err="1" smtClean="0"/>
              <a:t>revisado</a:t>
            </a:r>
            <a:r>
              <a:rPr lang="en-GB" sz="2400" dirty="0" smtClean="0"/>
              <a:t> </a:t>
            </a:r>
            <a:r>
              <a:rPr lang="en-GB" sz="2400" dirty="0" err="1" smtClean="0"/>
              <a:t>completamente</a:t>
            </a:r>
            <a:r>
              <a:rPr lang="en-GB" sz="2400" dirty="0" smtClean="0"/>
              <a:t> </a:t>
            </a:r>
            <a:r>
              <a:rPr lang="en-GB" sz="2400" dirty="0" err="1" smtClean="0"/>
              <a:t>por</a:t>
            </a:r>
            <a:r>
              <a:rPr lang="en-GB" sz="2400" dirty="0" smtClean="0"/>
              <a:t> el </a:t>
            </a:r>
            <a:r>
              <a:rPr lang="en-GB" sz="2400" dirty="0" err="1" smtClean="0"/>
              <a:t>equipo</a:t>
            </a:r>
            <a:r>
              <a:rPr lang="en-GB" sz="2400" dirty="0" smtClean="0"/>
              <a:t> de </a:t>
            </a:r>
            <a:r>
              <a:rPr lang="en-GB" sz="2400" dirty="0" err="1" smtClean="0"/>
              <a:t>desarrollo</a:t>
            </a:r>
            <a:r>
              <a:rPr lang="en-GB" sz="2400" dirty="0" smtClean="0"/>
              <a:t> del PAE y los stakeholders claves, </a:t>
            </a:r>
            <a:r>
              <a:rPr lang="en-GB" sz="2400" dirty="0" err="1" smtClean="0"/>
              <a:t>quienes</a:t>
            </a:r>
            <a:r>
              <a:rPr lang="en-GB" sz="2400" dirty="0" smtClean="0"/>
              <a:t> </a:t>
            </a:r>
            <a:r>
              <a:rPr lang="en-GB" sz="2400" dirty="0" err="1" smtClean="0"/>
              <a:t>deben</a:t>
            </a:r>
            <a:r>
              <a:rPr lang="en-GB" sz="2400" dirty="0"/>
              <a:t> </a:t>
            </a:r>
            <a:r>
              <a:rPr lang="en-GB" sz="2400" dirty="0" err="1" smtClean="0"/>
              <a:t>verificar</a:t>
            </a:r>
            <a:r>
              <a:rPr lang="en-GB" sz="2400" dirty="0" smtClean="0"/>
              <a:t> </a:t>
            </a:r>
            <a:r>
              <a:rPr lang="en-GB" sz="2400" dirty="0" err="1" smtClean="0"/>
              <a:t>que</a:t>
            </a:r>
            <a:r>
              <a:rPr lang="en-GB" sz="2400" dirty="0" smtClean="0"/>
              <a:t> el </a:t>
            </a:r>
            <a:r>
              <a:rPr lang="en-GB" sz="2400" dirty="0" err="1" smtClean="0"/>
              <a:t>documento</a:t>
            </a:r>
            <a:r>
              <a:rPr lang="en-GB" sz="2400" dirty="0" smtClean="0"/>
              <a:t> </a:t>
            </a:r>
            <a:r>
              <a:rPr lang="en-GB" sz="2400" dirty="0" err="1" smtClean="0"/>
              <a:t>cumpla</a:t>
            </a:r>
            <a:r>
              <a:rPr lang="en-GB" sz="2400" dirty="0" smtClean="0"/>
              <a:t> con </a:t>
            </a:r>
            <a:r>
              <a:rPr lang="en-GB" sz="2400" dirty="0" err="1" smtClean="0"/>
              <a:t>las</a:t>
            </a:r>
            <a:r>
              <a:rPr lang="en-GB" sz="2400" dirty="0" smtClean="0"/>
              <a:t> </a:t>
            </a:r>
            <a:r>
              <a:rPr lang="en-GB" sz="2400" dirty="0" err="1" smtClean="0"/>
              <a:t>siguientes</a:t>
            </a:r>
            <a:r>
              <a:rPr lang="en-GB" sz="2400" dirty="0" smtClean="0"/>
              <a:t> </a:t>
            </a:r>
            <a:r>
              <a:rPr lang="en-GB" sz="2400" dirty="0" err="1" smtClean="0"/>
              <a:t>condiciones</a:t>
            </a:r>
            <a:r>
              <a:rPr lang="en-GB" sz="2400" dirty="0" smtClean="0"/>
              <a:t>:</a:t>
            </a:r>
            <a:endParaRPr lang="en-GB" sz="2400" dirty="0"/>
          </a:p>
          <a:p>
            <a:pPr lvl="1"/>
            <a:r>
              <a:rPr lang="en-GB" dirty="0" err="1" smtClean="0"/>
              <a:t>Cumple</a:t>
            </a:r>
            <a:r>
              <a:rPr lang="en-GB" dirty="0" smtClean="0"/>
              <a:t> con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propósito</a:t>
            </a:r>
            <a:endParaRPr lang="en-GB" dirty="0" smtClean="0"/>
          </a:p>
          <a:p>
            <a:pPr lvl="1"/>
            <a:r>
              <a:rPr lang="en-GB" dirty="0" err="1" smtClean="0"/>
              <a:t>Está</a:t>
            </a:r>
            <a:r>
              <a:rPr lang="en-GB" dirty="0" smtClean="0"/>
              <a:t> </a:t>
            </a:r>
            <a:r>
              <a:rPr lang="en-GB" dirty="0" err="1" smtClean="0"/>
              <a:t>listo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ser</a:t>
            </a:r>
            <a:r>
              <a:rPr lang="en-GB" dirty="0" smtClean="0"/>
              <a:t> </a:t>
            </a:r>
            <a:r>
              <a:rPr lang="en-GB" dirty="0" err="1" smtClean="0"/>
              <a:t>adoptado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el </a:t>
            </a:r>
            <a:r>
              <a:rPr lang="en-GB" dirty="0" err="1" smtClean="0"/>
              <a:t>comité</a:t>
            </a:r>
            <a:r>
              <a:rPr lang="en-GB" dirty="0" smtClean="0"/>
              <a:t> </a:t>
            </a:r>
            <a:r>
              <a:rPr lang="en-GB" dirty="0" err="1" smtClean="0"/>
              <a:t>directivo</a:t>
            </a:r>
            <a:r>
              <a:rPr lang="en-GB" dirty="0" smtClean="0"/>
              <a:t> del </a:t>
            </a:r>
            <a:r>
              <a:rPr lang="en-GB" dirty="0" err="1" smtClean="0"/>
              <a:t>proyecto</a:t>
            </a:r>
            <a:endParaRPr lang="en-GB" dirty="0" smtClean="0"/>
          </a:p>
          <a:p>
            <a:pPr lvl="1"/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digno</a:t>
            </a:r>
            <a:r>
              <a:rPr lang="en-GB" dirty="0" smtClean="0"/>
              <a:t> de </a:t>
            </a:r>
            <a:r>
              <a:rPr lang="en-GB" dirty="0" err="1" smtClean="0"/>
              <a:t>ser</a:t>
            </a:r>
            <a:r>
              <a:rPr lang="en-GB" dirty="0" smtClean="0"/>
              <a:t> </a:t>
            </a:r>
            <a:r>
              <a:rPr lang="en-GB" dirty="0" err="1" smtClean="0"/>
              <a:t>aprobado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los </a:t>
            </a:r>
            <a:r>
              <a:rPr lang="en-GB" dirty="0" err="1" smtClean="0"/>
              <a:t>países</a:t>
            </a:r>
            <a:r>
              <a:rPr lang="en-GB" dirty="0" smtClean="0"/>
              <a:t> </a:t>
            </a:r>
            <a:r>
              <a:rPr lang="en-GB" dirty="0" err="1" smtClean="0"/>
              <a:t>participantes</a:t>
            </a:r>
            <a:endParaRPr lang="en-GB" dirty="0" smtClean="0"/>
          </a:p>
          <a:p>
            <a:pPr lvl="1"/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recomendable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se </a:t>
            </a:r>
            <a:r>
              <a:rPr lang="en-GB" dirty="0" err="1" smtClean="0"/>
              <a:t>entreguen</a:t>
            </a:r>
            <a:r>
              <a:rPr lang="en-GB" dirty="0" smtClean="0"/>
              <a:t> </a:t>
            </a:r>
            <a:r>
              <a:rPr lang="en-GB" dirty="0" err="1" smtClean="0"/>
              <a:t>copias</a:t>
            </a:r>
            <a:r>
              <a:rPr lang="en-GB" dirty="0"/>
              <a:t> </a:t>
            </a:r>
            <a:r>
              <a:rPr lang="en-GB" dirty="0" smtClean="0"/>
              <a:t>del </a:t>
            </a:r>
            <a:r>
              <a:rPr lang="en-GB" dirty="0" err="1" smtClean="0"/>
              <a:t>documento</a:t>
            </a:r>
            <a:r>
              <a:rPr lang="en-GB" dirty="0" smtClean="0"/>
              <a:t> con </a:t>
            </a:r>
            <a:r>
              <a:rPr lang="en-GB" dirty="0" err="1" smtClean="0"/>
              <a:t>suficiente</a:t>
            </a:r>
            <a:r>
              <a:rPr lang="en-GB" dirty="0" smtClean="0"/>
              <a:t> </a:t>
            </a:r>
            <a:r>
              <a:rPr lang="en-GB" dirty="0" err="1" smtClean="0"/>
              <a:t>antelación</a:t>
            </a:r>
            <a:r>
              <a:rPr lang="en-GB" dirty="0" smtClean="0"/>
              <a:t> a </a:t>
            </a:r>
            <a:r>
              <a:rPr lang="en-GB" dirty="0" err="1" smtClean="0"/>
              <a:t>esta</a:t>
            </a:r>
            <a:r>
              <a:rPr lang="en-GB" dirty="0" smtClean="0"/>
              <a:t> </a:t>
            </a:r>
            <a:r>
              <a:rPr lang="en-GB" dirty="0" err="1" smtClean="0"/>
              <a:t>reunión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garantizar</a:t>
            </a:r>
            <a:r>
              <a:rPr lang="en-GB" dirty="0" smtClean="0"/>
              <a:t> un </a:t>
            </a:r>
            <a:r>
              <a:rPr lang="en-GB" dirty="0" err="1" smtClean="0"/>
              <a:t>óptimo</a:t>
            </a:r>
            <a:r>
              <a:rPr lang="en-GB" dirty="0" smtClean="0"/>
              <a:t> </a:t>
            </a:r>
            <a:r>
              <a:rPr lang="en-GB" dirty="0" err="1" smtClean="0"/>
              <a:t>proceso</a:t>
            </a:r>
            <a:r>
              <a:rPr lang="en-GB" dirty="0" smtClean="0"/>
              <a:t> de </a:t>
            </a:r>
            <a:r>
              <a:rPr lang="en-GB" dirty="0" err="1" smtClean="0"/>
              <a:t>revisión</a:t>
            </a:r>
            <a:r>
              <a:rPr lang="en-GB" dirty="0" smtClean="0"/>
              <a:t>. </a:t>
            </a:r>
          </a:p>
          <a:p>
            <a:pPr lvl="1"/>
            <a:endParaRPr lang="en-GB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1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Aprobación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52500" y="2082800"/>
            <a:ext cx="7321550" cy="4203699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9" name="Rounded Rectangle 8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20401" y="122410"/>
              <a:ext cx="7544298" cy="38699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Los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pasos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para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la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aprobación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del PAE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varían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según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el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proyecto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, y el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proceso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puede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resultar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a menudo </a:t>
              </a:r>
              <a:r>
                <a:rPr lang="en-US" sz="2800" dirty="0" smtClean="0">
                  <a:solidFill>
                    <a:schemeClr val="bg2"/>
                  </a:solidFill>
                  <a:latin typeface="Calibri"/>
                  <a:cs typeface="Calibri"/>
                </a:rPr>
                <a:t>largo y </a:t>
              </a:r>
              <a:r>
                <a:rPr lang="en-US" sz="28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complejo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.</a:t>
              </a:r>
            </a:p>
            <a:p>
              <a:pPr lvl="0" algn="ctr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No obstante,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importante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coordinar</a:t>
              </a:r>
              <a:r>
                <a:rPr lang="en-US" sz="2800" dirty="0" smtClean="0">
                  <a:solidFill>
                    <a:schemeClr val="bg2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cuidadosamente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los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pasos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hacia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la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aprobación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del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documento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para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garantizar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que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el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proceso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se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realice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la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manera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más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directa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551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Aprobación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01700" y="2247899"/>
            <a:ext cx="7321550" cy="3517901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9" name="Rounded Rectangle 8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20401" y="122410"/>
              <a:ext cx="7544298" cy="38699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Pueden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convocarse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reuniones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alto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nivel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con altos cargos de los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ministerios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pertinentes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en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cada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país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durante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la </a:t>
              </a:r>
              <a:r>
                <a:rPr lang="en-US" sz="28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fase</a:t>
              </a:r>
              <a:r>
                <a:rPr lang="en-US" sz="2800" dirty="0" smtClean="0">
                  <a:solidFill>
                    <a:schemeClr val="bg2"/>
                  </a:solidFill>
                  <a:latin typeface="Calibri"/>
                  <a:cs typeface="Calibri"/>
                </a:rPr>
                <a:t> de </a:t>
              </a:r>
              <a:r>
                <a:rPr lang="en-US" sz="28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desarrollo</a:t>
              </a:r>
              <a:r>
                <a:rPr lang="en-US" sz="2800" dirty="0" smtClean="0">
                  <a:solidFill>
                    <a:schemeClr val="bg2"/>
                  </a:solidFill>
                  <a:latin typeface="Calibri"/>
                  <a:cs typeface="Calibri"/>
                </a:rPr>
                <a:t> del PAE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para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garantizar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un </a:t>
              </a:r>
              <a:r>
                <a:rPr lang="en-US" sz="28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consenso</a:t>
              </a:r>
              <a:r>
                <a:rPr lang="en-US" sz="2800" dirty="0" smtClean="0">
                  <a:solidFill>
                    <a:schemeClr val="bg2"/>
                  </a:solidFill>
                  <a:latin typeface="Calibri"/>
                  <a:cs typeface="Calibri"/>
                </a:rPr>
                <a:t> general con </a:t>
              </a:r>
              <a:r>
                <a:rPr lang="en-US" sz="28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respecto</a:t>
              </a:r>
              <a:r>
                <a:rPr lang="en-US" sz="2800" dirty="0" smtClean="0">
                  <a:solidFill>
                    <a:schemeClr val="bg2"/>
                  </a:solidFill>
                  <a:latin typeface="Calibri"/>
                  <a:cs typeface="Calibri"/>
                </a:rPr>
                <a:t> al PAE y a </a:t>
              </a:r>
              <a:r>
                <a:rPr lang="en-US" sz="28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su</a:t>
              </a:r>
              <a:r>
                <a:rPr lang="en-US" sz="2800" dirty="0" smtClean="0">
                  <a:solidFill>
                    <a:schemeClr val="bg2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aprobación</a:t>
              </a:r>
              <a:r>
                <a:rPr lang="en-US" sz="2800" dirty="0" smtClean="0">
                  <a:solidFill>
                    <a:schemeClr val="bg2"/>
                  </a:solidFill>
                  <a:latin typeface="Calibri"/>
                  <a:cs typeface="Calibri"/>
                </a:rPr>
                <a:t>. </a:t>
              </a:r>
              <a:endParaRPr lang="en-US" sz="2800" dirty="0">
                <a:solidFill>
                  <a:schemeClr val="bg2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376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Este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proceso</a:t>
            </a:r>
            <a:r>
              <a:rPr lang="en-US" dirty="0" smtClean="0"/>
              <a:t> ADT/PAE…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4 Rectángulo redondeado"/>
          <p:cNvSpPr/>
          <p:nvPr/>
        </p:nvSpPr>
        <p:spPr>
          <a:xfrm>
            <a:off x="685799" y="2074984"/>
            <a:ext cx="7192108" cy="128367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latin typeface="Arial" pitchFamily="34" charset="0"/>
                <a:cs typeface="Arial" pitchFamily="34" charset="0"/>
              </a:rPr>
              <a:t>PROCESO ADT/PAE</a:t>
            </a:r>
            <a:endParaRPr lang="es-ES_tradnl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85799" y="3516923"/>
            <a:ext cx="1670539" cy="119575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ADT</a:t>
            </a:r>
            <a:endParaRPr lang="es-ES_tradnl" sz="3200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2479431" y="3516923"/>
            <a:ext cx="5398476" cy="119575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PAE</a:t>
            </a:r>
            <a:endParaRPr lang="es-ES_tradnl" sz="3200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747345" y="4923692"/>
            <a:ext cx="1547446" cy="1107831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Análisis</a:t>
            </a:r>
            <a:endParaRPr lang="es-ES_tradnl" sz="2000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356338" y="4932483"/>
            <a:ext cx="1679328" cy="1107831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Pensamiento estratégico</a:t>
            </a:r>
            <a:endParaRPr lang="es-ES_tradnl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4106005" y="4932483"/>
            <a:ext cx="1705710" cy="1107831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Planeamiento estratégico</a:t>
            </a:r>
            <a:endParaRPr lang="es-ES_tradnl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5934806" y="4932483"/>
            <a:ext cx="1943101" cy="1107831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Implementación</a:t>
            </a:r>
            <a:endParaRPr lang="es-ES_tradnl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84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Bajo</a:t>
            </a:r>
            <a:r>
              <a:rPr lang="en-US" sz="3600" dirty="0" smtClean="0"/>
              <a:t> el </a:t>
            </a:r>
            <a:r>
              <a:rPr lang="en-US" sz="3600" dirty="0" err="1" smtClean="0"/>
              <a:t>enfoque</a:t>
            </a:r>
            <a:r>
              <a:rPr lang="en-US" sz="3600" dirty="0" smtClean="0"/>
              <a:t> de </a:t>
            </a:r>
            <a:r>
              <a:rPr lang="en-US" sz="3600" dirty="0" err="1" smtClean="0"/>
              <a:t>Manejo</a:t>
            </a:r>
            <a:r>
              <a:rPr lang="en-US" sz="3600" dirty="0" smtClean="0"/>
              <a:t> </a:t>
            </a:r>
            <a:r>
              <a:rPr lang="en-US" sz="3600" dirty="0" err="1" smtClean="0"/>
              <a:t>Adaptativo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536861"/>
              </p:ext>
            </p:extLst>
          </p:nvPr>
        </p:nvGraphicFramePr>
        <p:xfrm>
          <a:off x="498475" y="1541930"/>
          <a:ext cx="7556500" cy="4500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959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 txBox="1">
            <a:spLocks/>
          </p:cNvSpPr>
          <p:nvPr/>
        </p:nvSpPr>
        <p:spPr bwMode="auto">
          <a:xfrm>
            <a:off x="727075" y="1841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 b="1" dirty="0" err="1" smtClean="0">
                <a:latin typeface="Calibri" charset="0"/>
                <a:cs typeface="Calibri" charset="0"/>
              </a:rPr>
              <a:t>Programa</a:t>
            </a:r>
            <a:r>
              <a:rPr lang="en-US" sz="4000" b="1" dirty="0" smtClean="0">
                <a:latin typeface="Calibri" charset="0"/>
                <a:cs typeface="Calibri" charset="0"/>
              </a:rPr>
              <a:t> de hoy</a:t>
            </a:r>
            <a:endParaRPr lang="en-US" sz="4000" b="1" dirty="0">
              <a:latin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701800"/>
            <a:ext cx="4203700" cy="2006600"/>
          </a:xfrm>
          <a:solidFill>
            <a:srgbClr val="66CCFF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u="sng" dirty="0" smtClean="0">
                <a:solidFill>
                  <a:srgbClr val="0000FF"/>
                </a:solidFill>
                <a:ea typeface="ＭＳ Ｐゴシック" charset="0"/>
              </a:rPr>
              <a:t>AM</a:t>
            </a:r>
          </a:p>
          <a:p>
            <a:pPr marL="355600" lvl="1" indent="-355600" eaLnBrk="1" hangingPunct="1">
              <a:buClr>
                <a:srgbClr val="003399"/>
              </a:buClr>
              <a:defRPr/>
            </a:pPr>
            <a:r>
              <a:rPr lang="en-US" sz="2000" dirty="0" err="1" smtClean="0">
                <a:solidFill>
                  <a:schemeClr val="tx1"/>
                </a:solidFill>
              </a:rPr>
              <a:t>Apertura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55600" lvl="1" indent="-355600" eaLnBrk="1" hangingPunct="1">
              <a:buClr>
                <a:srgbClr val="003399"/>
              </a:buClr>
              <a:defRPr/>
            </a:pPr>
            <a:r>
              <a:rPr lang="en-GB" sz="2000" dirty="0" err="1"/>
              <a:t>M</a:t>
            </a:r>
            <a:r>
              <a:rPr lang="en-GB" sz="2000" dirty="0" err="1" smtClean="0"/>
              <a:t>ódulo</a:t>
            </a:r>
            <a:r>
              <a:rPr lang="en-GB" sz="2000" dirty="0" smtClean="0"/>
              <a:t> </a:t>
            </a:r>
            <a:r>
              <a:rPr lang="en-GB" sz="2000" dirty="0"/>
              <a:t>3</a:t>
            </a:r>
            <a:r>
              <a:rPr lang="en-GB" sz="2000" dirty="0" smtClean="0"/>
              <a:t>: </a:t>
            </a:r>
            <a:r>
              <a:rPr lang="en-GB" sz="2000" dirty="0" err="1" smtClean="0"/>
              <a:t>Desarrollo</a:t>
            </a:r>
            <a:r>
              <a:rPr lang="en-GB" sz="2000" dirty="0" smtClean="0"/>
              <a:t> del PAE – </a:t>
            </a:r>
            <a:r>
              <a:rPr lang="en-GB" sz="2000" dirty="0" err="1"/>
              <a:t>I</a:t>
            </a:r>
            <a:r>
              <a:rPr lang="en-GB" sz="2000" dirty="0" err="1" smtClean="0"/>
              <a:t>dentificación</a:t>
            </a:r>
            <a:r>
              <a:rPr lang="en-GB" sz="2000" dirty="0" smtClean="0"/>
              <a:t> de </a:t>
            </a:r>
            <a:r>
              <a:rPr lang="en-GB" sz="2000" dirty="0" err="1" smtClean="0"/>
              <a:t>metas</a:t>
            </a:r>
            <a:endParaRPr lang="en-GB" sz="2000" dirty="0" smtClean="0"/>
          </a:p>
          <a:p>
            <a:pPr marL="355600" lvl="1" indent="-355600" eaLnBrk="1" hangingPunct="1">
              <a:buClr>
                <a:srgbClr val="003399"/>
              </a:buClr>
              <a:defRPr/>
            </a:pPr>
            <a:r>
              <a:rPr lang="en-GB" sz="2000" dirty="0" err="1" smtClean="0">
                <a:solidFill>
                  <a:schemeClr val="tx1"/>
                </a:solidFill>
              </a:rPr>
              <a:t>Ejercicio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grupal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41300" y="4267200"/>
            <a:ext cx="4203700" cy="19812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4161750" indent="-24161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5600" indent="-355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55650" indent="-355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defTabSz="914400" eaLnBrk="1" hangingPunct="1">
              <a:spcBef>
                <a:spcPts val="600"/>
              </a:spcBef>
              <a:buClr>
                <a:srgbClr val="003399"/>
              </a:buClr>
              <a:buSzPct val="75000"/>
              <a:buFont typeface="Wingdings" charset="0"/>
              <a:buChar char="n"/>
              <a:defRPr/>
            </a:pPr>
            <a:r>
              <a:rPr lang="en-US" sz="2000" dirty="0" err="1">
                <a:latin typeface="Calibri"/>
                <a:ea typeface="ＭＳ Ｐゴシック" charset="-128"/>
                <a:cs typeface="Calibri"/>
              </a:rPr>
              <a:t>M</a:t>
            </a:r>
            <a:r>
              <a:rPr lang="en-US" sz="2000" dirty="0" err="1" smtClean="0">
                <a:latin typeface="Calibri"/>
                <a:ea typeface="ＭＳ Ｐゴシック" charset="-128"/>
                <a:cs typeface="Calibri"/>
              </a:rPr>
              <a:t>ódulo</a:t>
            </a:r>
            <a:r>
              <a:rPr lang="en-US" sz="2000" dirty="0" smtClean="0">
                <a:latin typeface="Calibri"/>
                <a:ea typeface="ＭＳ Ｐゴシック" charset="-128"/>
                <a:cs typeface="Calibri"/>
              </a:rPr>
              <a:t> 3: </a:t>
            </a:r>
            <a:r>
              <a:rPr lang="en-US" sz="2000" dirty="0" err="1" smtClean="0">
                <a:latin typeface="Calibri"/>
                <a:ea typeface="ＭＳ Ｐゴシック" charset="-128"/>
                <a:cs typeface="Calibri"/>
              </a:rPr>
              <a:t>Desarrollo</a:t>
            </a:r>
            <a:r>
              <a:rPr lang="en-US" sz="2000" dirty="0" smtClean="0">
                <a:latin typeface="Calibri"/>
                <a:ea typeface="ＭＳ Ｐゴシック" charset="-128"/>
                <a:cs typeface="Calibri"/>
              </a:rPr>
              <a:t> del PAE –</a:t>
            </a:r>
            <a:r>
              <a:rPr lang="en-US" sz="2000" dirty="0" err="1" smtClean="0">
                <a:latin typeface="Calibri"/>
                <a:ea typeface="ＭＳ Ｐゴシック" charset="-128"/>
                <a:cs typeface="Calibri"/>
              </a:rPr>
              <a:t>Aporte</a:t>
            </a:r>
            <a:r>
              <a:rPr lang="en-US" sz="2000" dirty="0" smtClean="0">
                <a:latin typeface="Calibri"/>
                <a:ea typeface="ＭＳ Ｐゴシック" charset="-128"/>
                <a:cs typeface="Calibri"/>
              </a:rPr>
              <a:t> de ideas </a:t>
            </a:r>
            <a:r>
              <a:rPr lang="en-US" sz="2000" dirty="0" err="1" smtClean="0">
                <a:latin typeface="Calibri"/>
                <a:ea typeface="ＭＳ Ｐゴシック" charset="-128"/>
                <a:cs typeface="Calibri"/>
              </a:rPr>
              <a:t>innovadoras</a:t>
            </a:r>
            <a:endParaRPr lang="en-US" sz="2000" dirty="0" smtClean="0">
              <a:latin typeface="Calibri"/>
              <a:ea typeface="ＭＳ Ｐゴシック" charset="-128"/>
              <a:cs typeface="Calibri"/>
            </a:endParaRPr>
          </a:p>
          <a:p>
            <a:pPr lvl="1" defTabSz="914400" eaLnBrk="1" hangingPunct="1">
              <a:spcBef>
                <a:spcPts val="600"/>
              </a:spcBef>
              <a:buClr>
                <a:srgbClr val="003399"/>
              </a:buClr>
              <a:buSzPct val="75000"/>
              <a:buFont typeface="Wingdings" charset="0"/>
              <a:buChar char="n"/>
              <a:defRPr/>
            </a:pPr>
            <a:r>
              <a:rPr lang="en-US" sz="2000" dirty="0" err="1" smtClean="0">
                <a:latin typeface="Calibri"/>
                <a:ea typeface="ＭＳ Ｐゴシック" charset="-128"/>
                <a:cs typeface="Calibri"/>
              </a:rPr>
              <a:t>Ejercicio</a:t>
            </a:r>
            <a:r>
              <a:rPr lang="en-US" sz="2000" dirty="0" smtClean="0">
                <a:latin typeface="Calibri"/>
                <a:ea typeface="ＭＳ Ｐゴシック" charset="-128"/>
                <a:cs typeface="Calibri"/>
              </a:rPr>
              <a:t> de </a:t>
            </a:r>
            <a:r>
              <a:rPr lang="en-US" sz="2000" dirty="0" err="1" smtClean="0">
                <a:latin typeface="Calibri"/>
                <a:ea typeface="ＭＳ Ｐゴシック" charset="-128"/>
                <a:cs typeface="Calibri"/>
              </a:rPr>
              <a:t>grupo</a:t>
            </a:r>
            <a:endParaRPr lang="en-US" sz="2000" dirty="0">
              <a:latin typeface="Calibri"/>
              <a:ea typeface="ＭＳ Ｐゴシック" charset="-128"/>
              <a:cs typeface="Calibri"/>
            </a:endParaRPr>
          </a:p>
          <a:p>
            <a:pPr lvl="1" defTabSz="914400" eaLnBrk="1" hangingPunct="1">
              <a:spcBef>
                <a:spcPts val="600"/>
              </a:spcBef>
              <a:buClr>
                <a:srgbClr val="003399"/>
              </a:buClr>
              <a:buSzPct val="75000"/>
              <a:buFont typeface="Wingdings" charset="0"/>
              <a:buChar char="n"/>
              <a:defRPr/>
            </a:pPr>
            <a:r>
              <a:rPr lang="en-US" sz="2000" dirty="0" err="1" smtClean="0">
                <a:latin typeface="Calibri"/>
                <a:ea typeface="ＭＳ Ｐゴシック" charset="-128"/>
                <a:cs typeface="Calibri"/>
              </a:rPr>
              <a:t>Módulo</a:t>
            </a:r>
            <a:r>
              <a:rPr lang="en-US" sz="2000" dirty="0" smtClean="0">
                <a:latin typeface="Calibri"/>
                <a:ea typeface="ＭＳ Ｐゴシック" charset="-128"/>
                <a:cs typeface="Calibri"/>
              </a:rPr>
              <a:t> 3: </a:t>
            </a:r>
            <a:r>
              <a:rPr lang="en-US" sz="2000" dirty="0" err="1" smtClean="0">
                <a:latin typeface="Calibri"/>
                <a:ea typeface="ＭＳ Ｐゴシック" charset="-128"/>
                <a:cs typeface="Calibri"/>
              </a:rPr>
              <a:t>Desarrollo</a:t>
            </a:r>
            <a:r>
              <a:rPr lang="en-US" sz="2000" dirty="0" smtClean="0">
                <a:latin typeface="Calibri"/>
                <a:ea typeface="ＭＳ Ｐゴシック" charset="-128"/>
                <a:cs typeface="Calibri"/>
              </a:rPr>
              <a:t> del PAE – </a:t>
            </a:r>
            <a:r>
              <a:rPr lang="en-US" sz="2000" dirty="0" err="1" smtClean="0">
                <a:latin typeface="Calibri"/>
                <a:ea typeface="ＭＳ Ｐゴシック" charset="-128"/>
                <a:cs typeface="Calibri"/>
              </a:rPr>
              <a:t>Priorización</a:t>
            </a:r>
            <a:r>
              <a:rPr lang="en-US" sz="2000" dirty="0" smtClean="0">
                <a:latin typeface="Calibri"/>
                <a:ea typeface="ＭＳ Ｐゴシック" charset="-128"/>
                <a:cs typeface="Calibri"/>
              </a:rPr>
              <a:t> de </a:t>
            </a:r>
            <a:r>
              <a:rPr lang="en-US" sz="2000" dirty="0" err="1" smtClean="0">
                <a:latin typeface="Calibri"/>
                <a:ea typeface="ＭＳ Ｐゴシック" charset="-128"/>
                <a:cs typeface="Calibri"/>
              </a:rPr>
              <a:t>opciones</a:t>
            </a:r>
            <a:r>
              <a:rPr lang="en-US" sz="2000" dirty="0" smtClean="0">
                <a:latin typeface="Calibri"/>
                <a:ea typeface="ＭＳ Ｐゴシック" charset="-128"/>
                <a:cs typeface="Calibri"/>
              </a:rPr>
              <a:t> o </a:t>
            </a:r>
            <a:r>
              <a:rPr lang="en-US" sz="2000" dirty="0" err="1" smtClean="0">
                <a:latin typeface="Calibri"/>
                <a:ea typeface="ＭＳ Ｐゴシック" charset="-128"/>
                <a:cs typeface="Calibri"/>
              </a:rPr>
              <a:t>alternativas</a:t>
            </a:r>
            <a:endParaRPr lang="en-US" sz="2000" dirty="0">
              <a:latin typeface="Calibri"/>
              <a:ea typeface="ＭＳ Ｐゴシック" charset="-128"/>
              <a:cs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54000" y="3771900"/>
            <a:ext cx="4203700" cy="4445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t" anchorCtr="0"/>
          <a:lstStyle>
            <a:lvl1pPr marL="24161750" indent="-24161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5600" indent="-355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sz="2000" dirty="0" err="1" smtClean="0">
                <a:latin typeface="Calibri"/>
                <a:cs typeface="Calibri"/>
              </a:rPr>
              <a:t>Pausa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41300" y="6299200"/>
            <a:ext cx="4203700" cy="4699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t" anchorCtr="0"/>
          <a:lstStyle>
            <a:lvl1pPr marL="24161750" indent="-24161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5600" indent="-355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sz="2000" dirty="0" err="1" smtClean="0">
                <a:latin typeface="Calibri"/>
                <a:cs typeface="Calibri"/>
              </a:rPr>
              <a:t>Almuerzo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711700" y="1701800"/>
            <a:ext cx="4203700" cy="2463800"/>
          </a:xfrm>
          <a:prstGeom prst="rect">
            <a:avLst/>
          </a:prstGeom>
          <a:solidFill>
            <a:srgbClr val="66CCFF"/>
          </a:solidFill>
          <a:ln>
            <a:solidFill>
              <a:schemeClr val="tx1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5600" marR="0" indent="-3556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3399"/>
              </a:buClr>
              <a:buSzPct val="75000"/>
              <a:buFont typeface="Wingdings" charset="0"/>
              <a:buChar char="n"/>
              <a:tabLst/>
              <a:defRPr sz="2800" kern="120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defRPr>
            </a:lvl1pPr>
            <a:lvl2pPr marL="533400" marR="0" indent="-3048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65C4D2"/>
              </a:buClr>
              <a:buSzPct val="75000"/>
              <a:buFont typeface="Wingdings" charset="0"/>
              <a:buChar char="n"/>
              <a:tabLst/>
              <a:defRPr sz="2400" kern="120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defRPr>
            </a:lvl2pPr>
            <a:lvl3pPr marL="723900" marR="0" indent="-2667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66CCFF"/>
              </a:buClr>
              <a:buSzPct val="75000"/>
              <a:buFont typeface="Wingdings" charset="0"/>
              <a:buChar char="n"/>
              <a:tabLst/>
              <a:defRPr sz="2000" kern="120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defRPr>
            </a:lvl3pPr>
            <a:lvl4pPr marL="901700" marR="0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Wingdings" charset="0"/>
              <a:buChar char="n"/>
              <a:tabLst/>
              <a:defRPr kern="120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defRPr>
            </a:lvl4pPr>
            <a:lvl5pPr marL="914400" indent="9144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charset="0"/>
              <a:defRPr kern="1200">
                <a:solidFill>
                  <a:srgbClr val="595959"/>
                </a:solidFill>
                <a:latin typeface="Calibri"/>
                <a:ea typeface="ＭＳ Ｐゴシック" charset="-128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sz="2400" u="sng" dirty="0">
                <a:solidFill>
                  <a:srgbClr val="0000FF"/>
                </a:solidFill>
                <a:ea typeface="ＭＳ Ｐゴシック" charset="0"/>
              </a:rPr>
              <a:t>P</a:t>
            </a:r>
            <a:r>
              <a:rPr lang="en-US" sz="2400" u="sng" dirty="0" smtClean="0">
                <a:solidFill>
                  <a:srgbClr val="0000FF"/>
                </a:solidFill>
                <a:ea typeface="ＭＳ Ｐゴシック" charset="0"/>
              </a:rPr>
              <a:t>M</a:t>
            </a:r>
          </a:p>
          <a:p>
            <a:pPr marL="355600" lvl="1" indent="-355600" eaLnBrk="1" hangingPunct="1">
              <a:buClr>
                <a:srgbClr val="003399"/>
              </a:buClr>
              <a:defRPr/>
            </a:pPr>
            <a:r>
              <a:rPr lang="en-GB" sz="2000" dirty="0" err="1"/>
              <a:t>M</a:t>
            </a:r>
            <a:r>
              <a:rPr lang="en-GB" sz="2000" dirty="0" err="1" smtClean="0"/>
              <a:t>ódulo</a:t>
            </a:r>
            <a:r>
              <a:rPr lang="en-GB" sz="2000" dirty="0" smtClean="0"/>
              <a:t> </a:t>
            </a:r>
            <a:r>
              <a:rPr lang="en-GB" sz="2000" dirty="0"/>
              <a:t>3</a:t>
            </a:r>
            <a:r>
              <a:rPr lang="en-GB" sz="2000" dirty="0" smtClean="0"/>
              <a:t>: </a:t>
            </a:r>
            <a:r>
              <a:rPr lang="en-GB" sz="2000" dirty="0" err="1" smtClean="0"/>
              <a:t>Desarrollo</a:t>
            </a:r>
            <a:r>
              <a:rPr lang="en-GB" sz="2000" dirty="0" smtClean="0"/>
              <a:t> del PAE – </a:t>
            </a:r>
            <a:r>
              <a:rPr lang="en-GB" sz="2000" dirty="0" err="1" smtClean="0"/>
              <a:t>Procesos</a:t>
            </a:r>
            <a:r>
              <a:rPr lang="en-GB" sz="2000" dirty="0" smtClean="0"/>
              <a:t> </a:t>
            </a:r>
            <a:r>
              <a:rPr lang="en-GB" sz="2000" dirty="0" err="1" smtClean="0"/>
              <a:t>nacionales</a:t>
            </a:r>
            <a:r>
              <a:rPr lang="en-GB" sz="2000" dirty="0" smtClean="0"/>
              <a:t> y </a:t>
            </a:r>
            <a:r>
              <a:rPr lang="en-GB" sz="2000" dirty="0" err="1" smtClean="0"/>
              <a:t>regionales</a:t>
            </a:r>
            <a:endParaRPr lang="en-GB" sz="2000" dirty="0" smtClean="0"/>
          </a:p>
          <a:p>
            <a:pPr marL="355600" lvl="1" indent="-355600" eaLnBrk="1" hangingPunct="1">
              <a:buClr>
                <a:srgbClr val="003399"/>
              </a:buClr>
              <a:defRPr/>
            </a:pPr>
            <a:r>
              <a:rPr lang="en-GB" sz="2000" dirty="0" err="1" smtClean="0">
                <a:solidFill>
                  <a:schemeClr val="tx1"/>
                </a:solidFill>
              </a:rPr>
              <a:t>Ejercicio</a:t>
            </a:r>
            <a:r>
              <a:rPr lang="en-GB" sz="2000" dirty="0" smtClean="0">
                <a:solidFill>
                  <a:schemeClr val="tx1"/>
                </a:solidFill>
              </a:rPr>
              <a:t> de </a:t>
            </a:r>
            <a:r>
              <a:rPr lang="en-GB" sz="2000" dirty="0" err="1" smtClean="0">
                <a:solidFill>
                  <a:schemeClr val="tx1"/>
                </a:solidFill>
              </a:rPr>
              <a:t>grupo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355600" lvl="1" indent="-355600" eaLnBrk="1" hangingPunct="1">
              <a:buClr>
                <a:srgbClr val="003399"/>
              </a:buClr>
              <a:defRPr/>
            </a:pPr>
            <a:r>
              <a:rPr lang="en-GB" sz="2000" dirty="0" err="1" smtClean="0">
                <a:solidFill>
                  <a:schemeClr val="tx1"/>
                </a:solidFill>
              </a:rPr>
              <a:t>Módulo</a:t>
            </a:r>
            <a:r>
              <a:rPr lang="en-GB" sz="2000" dirty="0" smtClean="0">
                <a:solidFill>
                  <a:schemeClr val="tx1"/>
                </a:solidFill>
              </a:rPr>
              <a:t> 3: </a:t>
            </a:r>
            <a:r>
              <a:rPr lang="en-GB" sz="2000" dirty="0" err="1" smtClean="0">
                <a:solidFill>
                  <a:schemeClr val="tx1"/>
                </a:solidFill>
              </a:rPr>
              <a:t>Desarrollo</a:t>
            </a:r>
            <a:r>
              <a:rPr lang="en-GB" sz="2000" dirty="0" smtClean="0">
                <a:solidFill>
                  <a:schemeClr val="tx1"/>
                </a:solidFill>
              </a:rPr>
              <a:t> del PAE – </a:t>
            </a:r>
            <a:r>
              <a:rPr lang="en-GB" sz="2000" dirty="0" err="1" smtClean="0">
                <a:solidFill>
                  <a:schemeClr val="tx1"/>
                </a:solidFill>
              </a:rPr>
              <a:t>Elaboración</a:t>
            </a:r>
            <a:r>
              <a:rPr lang="en-GB" sz="2000" dirty="0" smtClean="0">
                <a:solidFill>
                  <a:schemeClr val="tx1"/>
                </a:solidFill>
              </a:rPr>
              <a:t> del PAE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99000" y="4711700"/>
            <a:ext cx="4203700" cy="15367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4161750" indent="-24161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5600" indent="-355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55650" indent="-355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defTabSz="914400" eaLnBrk="1" hangingPunct="1">
              <a:spcBef>
                <a:spcPts val="600"/>
              </a:spcBef>
              <a:buClr>
                <a:srgbClr val="003399"/>
              </a:buClr>
              <a:buSzPct val="75000"/>
              <a:buFont typeface="Wingdings" charset="0"/>
              <a:buChar char="n"/>
              <a:defRPr/>
            </a:pPr>
            <a:r>
              <a:rPr lang="en-US" sz="2000" dirty="0" err="1">
                <a:latin typeface="Calibri"/>
                <a:ea typeface="ＭＳ Ｐゴシック" charset="-128"/>
                <a:cs typeface="Calibri"/>
              </a:rPr>
              <a:t>M</a:t>
            </a:r>
            <a:r>
              <a:rPr lang="en-US" sz="2000" dirty="0" err="1" smtClean="0">
                <a:latin typeface="Calibri"/>
                <a:ea typeface="ＭＳ Ｐゴシック" charset="-128"/>
                <a:cs typeface="Calibri"/>
              </a:rPr>
              <a:t>ódulo</a:t>
            </a:r>
            <a:r>
              <a:rPr lang="en-US" sz="2000" dirty="0" smtClean="0">
                <a:latin typeface="Calibri"/>
                <a:ea typeface="ＭＳ Ｐゴシック" charset="-128"/>
                <a:cs typeface="Calibri"/>
              </a:rPr>
              <a:t> 4: </a:t>
            </a:r>
            <a:r>
              <a:rPr lang="en-US" sz="2000" dirty="0" err="1" smtClean="0">
                <a:latin typeface="Calibri"/>
                <a:ea typeface="ＭＳ Ｐゴシック" charset="-128"/>
                <a:cs typeface="Calibri"/>
              </a:rPr>
              <a:t>Planificación</a:t>
            </a:r>
            <a:r>
              <a:rPr lang="en-US" sz="2000" dirty="0" smtClean="0">
                <a:latin typeface="Calibri"/>
                <a:ea typeface="ＭＳ Ｐゴシック" charset="-128"/>
                <a:cs typeface="Calibri"/>
              </a:rPr>
              <a:t> del </a:t>
            </a:r>
            <a:r>
              <a:rPr lang="en-US" sz="2000" dirty="0" err="1" smtClean="0">
                <a:latin typeface="Calibri"/>
                <a:ea typeface="ＭＳ Ｐゴシック" charset="-128"/>
                <a:cs typeface="Calibri"/>
              </a:rPr>
              <a:t>proceso</a:t>
            </a:r>
            <a:r>
              <a:rPr lang="en-US" sz="2000" dirty="0" smtClean="0">
                <a:latin typeface="Calibri"/>
                <a:ea typeface="ＭＳ Ｐゴシック" charset="-128"/>
                <a:cs typeface="Calibri"/>
              </a:rPr>
              <a:t> ADT/PAE</a:t>
            </a:r>
          </a:p>
          <a:p>
            <a:pPr lvl="1" defTabSz="914400" eaLnBrk="1" hangingPunct="1">
              <a:spcBef>
                <a:spcPts val="600"/>
              </a:spcBef>
              <a:buClr>
                <a:srgbClr val="003399"/>
              </a:buClr>
              <a:buSzPct val="75000"/>
              <a:buFont typeface="Wingdings" charset="0"/>
              <a:buChar char="n"/>
              <a:defRPr/>
            </a:pPr>
            <a:r>
              <a:rPr lang="en-US" sz="2000" dirty="0" err="1" smtClean="0">
                <a:latin typeface="Calibri"/>
                <a:ea typeface="ＭＳ Ｐゴシック" charset="-128"/>
                <a:cs typeface="Calibri"/>
              </a:rPr>
              <a:t>Resumen</a:t>
            </a:r>
            <a:r>
              <a:rPr lang="en-US" sz="2000" dirty="0" smtClean="0">
                <a:latin typeface="Calibri"/>
                <a:ea typeface="ＭＳ Ｐゴシック" charset="-128"/>
                <a:cs typeface="Calibri"/>
              </a:rPr>
              <a:t> y </a:t>
            </a:r>
            <a:r>
              <a:rPr lang="en-US" sz="2000" dirty="0" err="1" smtClean="0">
                <a:latin typeface="Calibri"/>
                <a:ea typeface="ＭＳ Ｐゴシック" charset="-128"/>
                <a:cs typeface="Calibri"/>
              </a:rPr>
              <a:t>cierre</a:t>
            </a:r>
            <a:r>
              <a:rPr lang="en-US" sz="2000" dirty="0" smtClean="0">
                <a:latin typeface="Calibri"/>
                <a:ea typeface="ＭＳ Ｐゴシック" charset="-128"/>
                <a:cs typeface="Calibri"/>
              </a:rPr>
              <a:t> del </a:t>
            </a:r>
            <a:r>
              <a:rPr lang="en-US" sz="2000" dirty="0" err="1" smtClean="0">
                <a:latin typeface="Calibri"/>
                <a:ea typeface="ＭＳ Ｐゴシック" charset="-128"/>
                <a:cs typeface="Calibri"/>
              </a:rPr>
              <a:t>Curso</a:t>
            </a:r>
            <a:r>
              <a:rPr lang="en-US" sz="2000" dirty="0" smtClean="0">
                <a:latin typeface="Calibri"/>
                <a:ea typeface="ＭＳ Ｐゴシック" charset="-128"/>
                <a:cs typeface="Calibri"/>
              </a:rPr>
              <a:t> ADT/PAE</a:t>
            </a:r>
          </a:p>
          <a:p>
            <a:pPr lvl="1" defTabSz="914400" eaLnBrk="1" hangingPunct="1">
              <a:spcBef>
                <a:spcPts val="600"/>
              </a:spcBef>
              <a:buClr>
                <a:srgbClr val="003399"/>
              </a:buClr>
              <a:buSzPct val="75000"/>
              <a:buFont typeface="Wingdings" charset="0"/>
              <a:buChar char="n"/>
              <a:defRPr/>
            </a:pPr>
            <a:endParaRPr lang="en-US" sz="2000" dirty="0">
              <a:latin typeface="Calibri"/>
              <a:ea typeface="ＭＳ Ｐゴシック" charset="-128"/>
              <a:cs typeface="Calibri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11700" y="4216400"/>
            <a:ext cx="4203700" cy="4445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t" anchorCtr="0"/>
          <a:lstStyle>
            <a:lvl1pPr marL="24161750" indent="-24161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5600" indent="-355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sz="2000" dirty="0" err="1" smtClean="0">
                <a:latin typeface="Calibri"/>
                <a:cs typeface="Calibri"/>
              </a:rPr>
              <a:t>Pausa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699000" y="6299200"/>
            <a:ext cx="4203700" cy="4699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t" anchorCtr="0"/>
          <a:lstStyle>
            <a:lvl1pPr marL="24161750" indent="-24161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5600" indent="-355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sz="2000" dirty="0" smtClean="0">
                <a:latin typeface="Calibri"/>
                <a:cs typeface="Calibri"/>
              </a:rPr>
              <a:t>Fin del </a:t>
            </a:r>
            <a:r>
              <a:rPr lang="en-US" sz="2000" dirty="0" err="1" smtClean="0">
                <a:latin typeface="Calibri"/>
                <a:cs typeface="Calibri"/>
              </a:rPr>
              <a:t>curso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474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  <p:bldP spid="11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2655277"/>
            <a:ext cx="7556500" cy="2162908"/>
          </a:xfrm>
        </p:spPr>
        <p:txBody>
          <a:bodyPr/>
          <a:lstStyle/>
          <a:p>
            <a:r>
              <a:rPr lang="en-US" dirty="0" err="1" smtClean="0"/>
              <a:t>Sección</a:t>
            </a:r>
            <a:r>
              <a:rPr lang="en-US" dirty="0" smtClean="0"/>
              <a:t> 10: </a:t>
            </a:r>
            <a:r>
              <a:rPr lang="en-US" dirty="0" err="1" smtClean="0"/>
              <a:t>Planificación</a:t>
            </a:r>
            <a:r>
              <a:rPr lang="en-US" dirty="0"/>
              <a:t> </a:t>
            </a:r>
            <a:r>
              <a:rPr lang="en-US" dirty="0" smtClean="0"/>
              <a:t>de  </a:t>
            </a:r>
            <a:r>
              <a:rPr lang="en-US" dirty="0" err="1" smtClean="0"/>
              <a:t>acciones</a:t>
            </a:r>
            <a:r>
              <a:rPr lang="en-US" dirty="0" smtClean="0"/>
              <a:t>: </a:t>
            </a:r>
            <a:r>
              <a:rPr lang="en-US" dirty="0" err="1" smtClean="0"/>
              <a:t>establecer</a:t>
            </a:r>
            <a:r>
              <a:rPr lang="en-US" dirty="0" smtClean="0"/>
              <a:t> </a:t>
            </a:r>
            <a:r>
              <a:rPr lang="en-US" dirty="0" err="1" smtClean="0"/>
              <a:t>acciones</a:t>
            </a:r>
            <a:r>
              <a:rPr lang="en-US" dirty="0" smtClean="0"/>
              <a:t>, </a:t>
            </a:r>
            <a:r>
              <a:rPr lang="en-US" dirty="0" err="1" smtClean="0"/>
              <a:t>plazos</a:t>
            </a:r>
            <a:r>
              <a:rPr lang="en-US" dirty="0" smtClean="0"/>
              <a:t> de </a:t>
            </a:r>
            <a:r>
              <a:rPr lang="en-US" dirty="0" err="1" smtClean="0"/>
              <a:t>ejecución</a:t>
            </a:r>
            <a:r>
              <a:rPr lang="en-US" dirty="0" smtClean="0"/>
              <a:t>, </a:t>
            </a:r>
            <a:r>
              <a:rPr lang="en-US" dirty="0" err="1" smtClean="0"/>
              <a:t>prioridades</a:t>
            </a:r>
            <a:r>
              <a:rPr lang="en-US" dirty="0" smtClean="0"/>
              <a:t> e </a:t>
            </a:r>
            <a:r>
              <a:rPr lang="en-US" dirty="0" err="1" smtClean="0"/>
              <a:t>indicadores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3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estamos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2976670" y="3268035"/>
            <a:ext cx="216000" cy="290164"/>
            <a:chOff x="1254232" y="2169499"/>
            <a:chExt cx="216000" cy="360000"/>
          </a:xfrm>
        </p:grpSpPr>
        <p:sp>
          <p:nvSpPr>
            <p:cNvPr id="34" name="Right Arrow 33"/>
            <p:cNvSpPr/>
            <p:nvPr/>
          </p:nvSpPr>
          <p:spPr>
            <a:xfrm>
              <a:off x="1254232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ight Arrow 6"/>
            <p:cNvSpPr/>
            <p:nvPr/>
          </p:nvSpPr>
          <p:spPr>
            <a:xfrm>
              <a:off x="1254232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667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202504" y="2311400"/>
            <a:ext cx="1258770" cy="2007055"/>
            <a:chOff x="1480066" y="1104444"/>
            <a:chExt cx="1258770" cy="2490111"/>
          </a:xfrm>
          <a:solidFill>
            <a:schemeClr val="bg2"/>
          </a:solidFill>
        </p:grpSpPr>
        <p:sp>
          <p:nvSpPr>
            <p:cNvPr id="37" name="Rounded Rectangle 36"/>
            <p:cNvSpPr/>
            <p:nvPr/>
          </p:nvSpPr>
          <p:spPr>
            <a:xfrm>
              <a:off x="1480066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38" name="Rounded Rectangle 8"/>
            <p:cNvSpPr/>
            <p:nvPr/>
          </p:nvSpPr>
          <p:spPr>
            <a:xfrm>
              <a:off x="1516934" y="1141312"/>
              <a:ext cx="1185034" cy="24163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err="1" smtClean="0">
                  <a:solidFill>
                    <a:prstClr val="white"/>
                  </a:solidFill>
                  <a:latin typeface="Calibri"/>
                  <a:cs typeface="Calibri"/>
                </a:rPr>
                <a:t>Implementar</a:t>
              </a:r>
              <a:r>
                <a:rPr lang="en-US" sz="1600" dirty="0" smtClean="0">
                  <a:solidFill>
                    <a:prstClr val="white"/>
                  </a:solidFill>
                  <a:latin typeface="Calibri"/>
                  <a:cs typeface="Calibri"/>
                </a:rPr>
                <a:t> </a:t>
              </a:r>
              <a:r>
                <a:rPr lang="en-US" sz="1600" dirty="0" err="1" smtClean="0">
                  <a:solidFill>
                    <a:prstClr val="white"/>
                  </a:solidFill>
                  <a:latin typeface="Calibri"/>
                  <a:cs typeface="Calibri"/>
                </a:rPr>
                <a:t>estrategias</a:t>
              </a:r>
              <a:endParaRPr lang="en-US" sz="16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452211" y="3268035"/>
            <a:ext cx="216000" cy="290164"/>
            <a:chOff x="2729773" y="2169499"/>
            <a:chExt cx="216000" cy="360000"/>
          </a:xfrm>
        </p:grpSpPr>
        <p:sp>
          <p:nvSpPr>
            <p:cNvPr id="40" name="Right Arrow 39"/>
            <p:cNvSpPr/>
            <p:nvPr/>
          </p:nvSpPr>
          <p:spPr>
            <a:xfrm>
              <a:off x="2729773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ight Arrow 10"/>
            <p:cNvSpPr/>
            <p:nvPr/>
          </p:nvSpPr>
          <p:spPr>
            <a:xfrm>
              <a:off x="2729773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667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678045" y="2311400"/>
            <a:ext cx="1329902" cy="2007055"/>
            <a:chOff x="2955607" y="1104444"/>
            <a:chExt cx="1293902" cy="2490111"/>
          </a:xfrm>
          <a:solidFill>
            <a:srgbClr val="FF0000"/>
          </a:solidFill>
        </p:grpSpPr>
        <p:sp>
          <p:nvSpPr>
            <p:cNvPr id="43" name="Rounded Rectangle 42"/>
            <p:cNvSpPr/>
            <p:nvPr/>
          </p:nvSpPr>
          <p:spPr>
            <a:xfrm>
              <a:off x="2955607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44" name="Rounded Rectangle 12"/>
            <p:cNvSpPr/>
            <p:nvPr/>
          </p:nvSpPr>
          <p:spPr>
            <a:xfrm>
              <a:off x="2992475" y="1141312"/>
              <a:ext cx="1257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223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err="1" smtClean="0">
                  <a:solidFill>
                    <a:prstClr val="white"/>
                  </a:solidFill>
                  <a:latin typeface="Calibri"/>
                  <a:cs typeface="Calibri"/>
                </a:rPr>
                <a:t>Definir</a:t>
              </a:r>
              <a:r>
                <a:rPr lang="en-US" sz="1600" dirty="0" smtClean="0">
                  <a:solidFill>
                    <a:prstClr val="white"/>
                  </a:solidFill>
                  <a:latin typeface="Calibri"/>
                  <a:cs typeface="Calibri"/>
                </a:rPr>
                <a:t> </a:t>
              </a:r>
              <a:r>
                <a:rPr lang="en-US" sz="1600" dirty="0" err="1" smtClean="0">
                  <a:solidFill>
                    <a:prstClr val="white"/>
                  </a:solidFill>
                  <a:latin typeface="Calibri"/>
                  <a:cs typeface="Calibri"/>
                </a:rPr>
                <a:t>acciones</a:t>
              </a:r>
              <a:r>
                <a:rPr lang="en-US" sz="1600" dirty="0" smtClean="0">
                  <a:solidFill>
                    <a:prstClr val="white"/>
                  </a:solidFill>
                  <a:latin typeface="Calibri"/>
                  <a:cs typeface="Calibri"/>
                </a:rPr>
                <a:t> </a:t>
              </a:r>
              <a:r>
                <a:rPr lang="en-US" sz="1600" dirty="0" err="1" smtClean="0">
                  <a:solidFill>
                    <a:prstClr val="white"/>
                  </a:solidFill>
                  <a:latin typeface="Calibri"/>
                  <a:cs typeface="Calibri"/>
                </a:rPr>
                <a:t>estratégicas</a:t>
              </a:r>
              <a:endParaRPr lang="en-US" sz="16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965852" y="3268035"/>
            <a:ext cx="216000" cy="290164"/>
            <a:chOff x="4205314" y="2169499"/>
            <a:chExt cx="216000" cy="360000"/>
          </a:xfrm>
        </p:grpSpPr>
        <p:sp>
          <p:nvSpPr>
            <p:cNvPr id="46" name="Right Arrow 45"/>
            <p:cNvSpPr/>
            <p:nvPr/>
          </p:nvSpPr>
          <p:spPr>
            <a:xfrm>
              <a:off x="4205314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ight Arrow 14"/>
            <p:cNvSpPr/>
            <p:nvPr/>
          </p:nvSpPr>
          <p:spPr>
            <a:xfrm>
              <a:off x="4205314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667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178985" y="2311400"/>
            <a:ext cx="1294769" cy="2007055"/>
            <a:chOff x="4431147" y="1104444"/>
            <a:chExt cx="1258770" cy="2490111"/>
          </a:xfrm>
          <a:solidFill>
            <a:srgbClr val="0033CC"/>
          </a:solidFill>
        </p:grpSpPr>
        <p:sp>
          <p:nvSpPr>
            <p:cNvPr id="49" name="Rounded Rectangle 48"/>
            <p:cNvSpPr/>
            <p:nvPr/>
          </p:nvSpPr>
          <p:spPr>
            <a:xfrm>
              <a:off x="4431147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50" name="Rounded Rectangle 16"/>
            <p:cNvSpPr/>
            <p:nvPr/>
          </p:nvSpPr>
          <p:spPr>
            <a:xfrm>
              <a:off x="4468015" y="1141312"/>
              <a:ext cx="1185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223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err="1" smtClean="0">
                  <a:solidFill>
                    <a:prstClr val="white"/>
                  </a:solidFill>
                  <a:latin typeface="Calibri"/>
                  <a:cs typeface="Calibri"/>
                </a:rPr>
                <a:t>Elaborar</a:t>
              </a:r>
              <a:r>
                <a:rPr lang="en-US" sz="1600" dirty="0" smtClean="0">
                  <a:solidFill>
                    <a:prstClr val="white"/>
                  </a:solidFill>
                  <a:latin typeface="Calibri"/>
                  <a:cs typeface="Calibri"/>
                </a:rPr>
                <a:t> el PAE</a:t>
              </a:r>
              <a:endParaRPr lang="en-US" sz="16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pic>
        <p:nvPicPr>
          <p:cNvPr id="51" name="Picture 5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340100" y="4165600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772" y="4165600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3" name="Picture 52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844352" y="4178301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4" name="Picture 53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6375400" y="4178301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28" name="Group 27"/>
          <p:cNvGrpSpPr/>
          <p:nvPr/>
        </p:nvGrpSpPr>
        <p:grpSpPr>
          <a:xfrm>
            <a:off x="1729304" y="2311400"/>
            <a:ext cx="1258770" cy="2007055"/>
            <a:chOff x="1480066" y="1104444"/>
            <a:chExt cx="1258770" cy="2490111"/>
          </a:xfrm>
          <a:solidFill>
            <a:schemeClr val="bg2"/>
          </a:solidFill>
        </p:grpSpPr>
        <p:sp>
          <p:nvSpPr>
            <p:cNvPr id="32" name="Rounded Rectangle 31"/>
            <p:cNvSpPr/>
            <p:nvPr/>
          </p:nvSpPr>
          <p:spPr>
            <a:xfrm>
              <a:off x="1480066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55" name="Rounded Rectangle 8"/>
            <p:cNvSpPr/>
            <p:nvPr/>
          </p:nvSpPr>
          <p:spPr>
            <a:xfrm>
              <a:off x="1516934" y="1141312"/>
              <a:ext cx="1185034" cy="24163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890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err="1" smtClean="0">
                  <a:solidFill>
                    <a:prstClr val="white"/>
                  </a:solidFill>
                  <a:latin typeface="Calibri"/>
                  <a:cs typeface="Calibri"/>
                </a:rPr>
                <a:t>Consulta</a:t>
              </a:r>
              <a:r>
                <a:rPr lang="en-US" sz="1600" dirty="0" smtClean="0">
                  <a:solidFill>
                    <a:prstClr val="white"/>
                  </a:solidFill>
                  <a:latin typeface="Calibri"/>
                  <a:cs typeface="Calibri"/>
                </a:rPr>
                <a:t> </a:t>
              </a:r>
              <a:r>
                <a:rPr lang="en-US" sz="1600" dirty="0" err="1" smtClean="0">
                  <a:solidFill>
                    <a:prstClr val="white"/>
                  </a:solidFill>
                  <a:latin typeface="Calibri"/>
                  <a:cs typeface="Calibri"/>
                </a:rPr>
                <a:t>nacional</a:t>
              </a:r>
              <a:r>
                <a:rPr lang="en-US" sz="1600" dirty="0" smtClean="0">
                  <a:solidFill>
                    <a:prstClr val="white"/>
                  </a:solidFill>
                  <a:latin typeface="Calibri"/>
                  <a:cs typeface="Calibri"/>
                </a:rPr>
                <a:t> y regional</a:t>
              </a:r>
              <a:endParaRPr lang="en-US" sz="16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888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 </a:t>
            </a:r>
            <a:r>
              <a:rPr lang="en-US" sz="3600" dirty="0" err="1" smtClean="0"/>
              <a:t>esta</a:t>
            </a:r>
            <a:r>
              <a:rPr lang="en-US" sz="3600" dirty="0" smtClean="0"/>
              <a:t> </a:t>
            </a:r>
            <a:r>
              <a:rPr lang="en-US" sz="3600" dirty="0" err="1" smtClean="0"/>
              <a:t>sección</a:t>
            </a:r>
            <a:r>
              <a:rPr lang="en-US" sz="3600" dirty="0" smtClean="0"/>
              <a:t> </a:t>
            </a:r>
            <a:r>
              <a:rPr lang="en-US" sz="3600" dirty="0" err="1" smtClean="0"/>
              <a:t>usted</a:t>
            </a:r>
            <a:r>
              <a:rPr lang="en-US" sz="3600" dirty="0" smtClean="0"/>
              <a:t> </a:t>
            </a:r>
            <a:r>
              <a:rPr lang="en-US" sz="3600" dirty="0" err="1" smtClean="0"/>
              <a:t>aprenderá</a:t>
            </a:r>
            <a:r>
              <a:rPr lang="en-US" sz="3600" dirty="0" smtClean="0"/>
              <a:t> </a:t>
            </a:r>
            <a:r>
              <a:rPr lang="en-US" sz="3600" dirty="0" err="1" smtClean="0"/>
              <a:t>sobre</a:t>
            </a:r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75" y="2540001"/>
            <a:ext cx="7556500" cy="2654299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plan de </a:t>
            </a:r>
            <a:r>
              <a:rPr lang="en-US" dirty="0" err="1" smtClean="0"/>
              <a:t>acción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significa</a:t>
            </a:r>
            <a:r>
              <a:rPr lang="en-US" dirty="0" smtClean="0"/>
              <a:t> </a:t>
            </a:r>
            <a:r>
              <a:rPr lang="en-US" i="1" dirty="0" err="1" smtClean="0"/>
              <a:t>planificación</a:t>
            </a:r>
            <a:r>
              <a:rPr lang="en-US" i="1" dirty="0" smtClean="0"/>
              <a:t> de </a:t>
            </a:r>
            <a:r>
              <a:rPr lang="en-US" i="1" dirty="0" err="1" smtClean="0"/>
              <a:t>acciones</a:t>
            </a:r>
            <a:r>
              <a:rPr lang="en-US" dirty="0" smtClean="0"/>
              <a:t> en </a:t>
            </a:r>
            <a:r>
              <a:rPr lang="en-US" dirty="0" err="1" smtClean="0"/>
              <a:t>términos</a:t>
            </a:r>
            <a:r>
              <a:rPr lang="en-US" dirty="0" smtClean="0"/>
              <a:t> del PAE?</a:t>
            </a:r>
          </a:p>
          <a:p>
            <a:r>
              <a:rPr lang="en-US" dirty="0" err="1" smtClean="0"/>
              <a:t>Pasos</a:t>
            </a:r>
            <a:r>
              <a:rPr lang="en-US" dirty="0" smtClean="0"/>
              <a:t> clave la </a:t>
            </a:r>
            <a:r>
              <a:rPr lang="en-US" dirty="0" err="1" smtClean="0"/>
              <a:t>planificación</a:t>
            </a:r>
            <a:r>
              <a:rPr lang="en-US" dirty="0" smtClean="0"/>
              <a:t> de </a:t>
            </a:r>
            <a:r>
              <a:rPr lang="en-US" dirty="0" err="1" smtClean="0"/>
              <a:t>acciones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8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plan de </a:t>
            </a:r>
            <a:r>
              <a:rPr lang="en-US" dirty="0" err="1" smtClean="0"/>
              <a:t>acción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01700" y="2199109"/>
            <a:ext cx="7321550" cy="3541291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5" name="Rounded Rectangle 4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20401" y="122410"/>
              <a:ext cx="7544298" cy="38699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un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conjunto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objetivos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y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acciones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para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lograr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metas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estratégicas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.</a:t>
              </a:r>
            </a:p>
            <a:p>
              <a:pPr algn="ctr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Debe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indicar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claramente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cómo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contribuye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cada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acción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al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cumplimiento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uno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o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más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objetivos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determinados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y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puede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sugerir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una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clasificación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relativa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(p.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ej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.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grado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alto,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medio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o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bajo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) </a:t>
              </a:r>
              <a:endParaRPr lang="en-US" sz="28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992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/>
              <a:t>¿Qué </a:t>
            </a:r>
            <a:r>
              <a:rPr lang="es-ES" sz="3600" dirty="0" smtClean="0"/>
              <a:t>significa </a:t>
            </a:r>
            <a:r>
              <a:rPr lang="es-ES" sz="3600" i="1" dirty="0"/>
              <a:t>planificación de acciones</a:t>
            </a:r>
            <a:r>
              <a:rPr lang="es-ES" sz="3600" dirty="0"/>
              <a:t> en términos del PAE?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512277"/>
            <a:ext cx="7556500" cy="5064369"/>
          </a:xfrm>
        </p:spPr>
        <p:txBody>
          <a:bodyPr/>
          <a:lstStyle/>
          <a:p>
            <a:r>
              <a:rPr lang="en-US" sz="2400" dirty="0" smtClean="0"/>
              <a:t>Uno de los </a:t>
            </a:r>
            <a:r>
              <a:rPr lang="en-US" sz="2400" dirty="0" err="1" smtClean="0"/>
              <a:t>resultados</a:t>
            </a:r>
            <a:r>
              <a:rPr lang="en-US" sz="2400" dirty="0" smtClean="0"/>
              <a:t> </a:t>
            </a:r>
            <a:r>
              <a:rPr lang="en-US" sz="2400" dirty="0" err="1" smtClean="0"/>
              <a:t>esenciales</a:t>
            </a:r>
            <a:r>
              <a:rPr lang="en-US" sz="2400" dirty="0" smtClean="0"/>
              <a:t> al </a:t>
            </a:r>
            <a:r>
              <a:rPr lang="en-US" sz="2400" dirty="0" err="1" smtClean="0"/>
              <a:t>elaborar</a:t>
            </a:r>
            <a:r>
              <a:rPr lang="en-US" sz="2400" dirty="0" smtClean="0"/>
              <a:t> un PAE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desarrollarlo</a:t>
            </a:r>
            <a:r>
              <a:rPr lang="en-US" sz="2400" dirty="0" smtClean="0"/>
              <a:t> de </a:t>
            </a:r>
            <a:r>
              <a:rPr lang="en-US" sz="2400" dirty="0" err="1" smtClean="0"/>
              <a:t>manera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pueda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pasarse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facilmente</a:t>
            </a:r>
            <a:r>
              <a:rPr lang="en-US" sz="2400" dirty="0" smtClean="0">
                <a:solidFill>
                  <a:schemeClr val="bg2"/>
                </a:solidFill>
              </a:rPr>
              <a:t> a la </a:t>
            </a:r>
            <a:r>
              <a:rPr lang="en-US" sz="2400" dirty="0" err="1" smtClean="0">
                <a:solidFill>
                  <a:schemeClr val="bg2"/>
                </a:solidFill>
              </a:rPr>
              <a:t>acción</a:t>
            </a:r>
            <a:r>
              <a:rPr lang="en-US" sz="2400" dirty="0" smtClean="0">
                <a:solidFill>
                  <a:schemeClr val="bg2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El PAE no solo </a:t>
            </a:r>
            <a:r>
              <a:rPr lang="en-US" sz="2400" dirty="0" err="1" smtClean="0">
                <a:solidFill>
                  <a:schemeClr val="tx1"/>
                </a:solidFill>
              </a:rPr>
              <a:t>debe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abordar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iniciativas</a:t>
            </a:r>
            <a:r>
              <a:rPr lang="en-US" sz="2400" dirty="0" smtClean="0">
                <a:solidFill>
                  <a:schemeClr val="bg2"/>
                </a:solidFill>
              </a:rPr>
              <a:t> de alto </a:t>
            </a:r>
            <a:r>
              <a:rPr lang="en-US" sz="2400" dirty="0" err="1" smtClean="0">
                <a:solidFill>
                  <a:schemeClr val="bg2"/>
                </a:solidFill>
              </a:rPr>
              <a:t>nivel</a:t>
            </a:r>
            <a:r>
              <a:rPr lang="en-US" sz="2400" dirty="0" smtClean="0">
                <a:solidFill>
                  <a:schemeClr val="tx1"/>
                </a:solidFill>
              </a:rPr>
              <a:t> y </a:t>
            </a:r>
            <a:r>
              <a:rPr lang="en-US" sz="2400" dirty="0" err="1" smtClean="0">
                <a:solidFill>
                  <a:schemeClr val="tx1"/>
                </a:solidFill>
              </a:rPr>
              <a:t>las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metas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globales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sino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aquellas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que</a:t>
            </a:r>
            <a:r>
              <a:rPr lang="en-US" sz="2400" dirty="0" smtClean="0">
                <a:solidFill>
                  <a:schemeClr val="tx1"/>
                </a:solidFill>
              </a:rPr>
              <a:t> se </a:t>
            </a:r>
            <a:r>
              <a:rPr lang="en-US" sz="2400" dirty="0" err="1" smtClean="0">
                <a:solidFill>
                  <a:schemeClr val="tx1"/>
                </a:solidFill>
              </a:rPr>
              <a:t>articulen</a:t>
            </a:r>
            <a:r>
              <a:rPr lang="en-US" sz="2400" dirty="0" smtClean="0">
                <a:solidFill>
                  <a:schemeClr val="tx1"/>
                </a:solidFill>
              </a:rPr>
              <a:t> en </a:t>
            </a:r>
            <a:r>
              <a:rPr lang="en-US" sz="2400" dirty="0" err="1" smtClean="0">
                <a:solidFill>
                  <a:schemeClr val="bg2"/>
                </a:solidFill>
              </a:rPr>
              <a:t>acciones</a:t>
            </a:r>
            <a:r>
              <a:rPr lang="en-US" sz="2400" dirty="0" smtClean="0">
                <a:solidFill>
                  <a:schemeClr val="bg2"/>
                </a:solidFill>
              </a:rPr>
              <a:t> a </a:t>
            </a:r>
            <a:r>
              <a:rPr lang="en-US" sz="2400" dirty="0" err="1" smtClean="0">
                <a:solidFill>
                  <a:schemeClr val="bg2"/>
                </a:solidFill>
              </a:rPr>
              <a:t>corto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plazo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necesarias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para</a:t>
            </a:r>
            <a:r>
              <a:rPr lang="en-US" sz="2400" dirty="0" smtClean="0">
                <a:solidFill>
                  <a:schemeClr val="tx1"/>
                </a:solidFill>
              </a:rPr>
              <a:t> la </a:t>
            </a:r>
            <a:r>
              <a:rPr lang="en-US" sz="2400" dirty="0" err="1" smtClean="0">
                <a:solidFill>
                  <a:schemeClr val="tx1"/>
                </a:solidFill>
              </a:rPr>
              <a:t>ejecución</a:t>
            </a:r>
            <a:r>
              <a:rPr lang="en-US" sz="2400" dirty="0" smtClean="0">
                <a:solidFill>
                  <a:schemeClr val="tx1"/>
                </a:solidFill>
              </a:rPr>
              <a:t> del </a:t>
            </a:r>
            <a:r>
              <a:rPr lang="en-US" sz="2400" dirty="0" err="1" smtClean="0">
                <a:solidFill>
                  <a:schemeClr val="tx1"/>
                </a:solidFill>
              </a:rPr>
              <a:t>programa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Para </a:t>
            </a:r>
            <a:r>
              <a:rPr lang="en-US" sz="2400" dirty="0" err="1" smtClean="0">
                <a:solidFill>
                  <a:schemeClr val="tx1"/>
                </a:solidFill>
              </a:rPr>
              <a:t>este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paso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es</a:t>
            </a:r>
            <a:r>
              <a:rPr lang="en-US" sz="2400" dirty="0" smtClean="0">
                <a:solidFill>
                  <a:schemeClr val="tx1"/>
                </a:solidFill>
              </a:rPr>
              <a:t> fundamental </a:t>
            </a:r>
            <a:r>
              <a:rPr lang="en-US" sz="2400" dirty="0" err="1" smtClean="0">
                <a:solidFill>
                  <a:schemeClr val="tx1"/>
                </a:solidFill>
              </a:rPr>
              <a:t>que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opciones</a:t>
            </a:r>
            <a:r>
              <a:rPr lang="en-US" sz="2400" dirty="0" smtClean="0">
                <a:solidFill>
                  <a:schemeClr val="bg2"/>
                </a:solidFill>
              </a:rPr>
              <a:t> 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alternativas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pactadas</a:t>
            </a:r>
            <a:r>
              <a:rPr lang="en-US" sz="2400" dirty="0" smtClean="0">
                <a:solidFill>
                  <a:schemeClr val="tx1"/>
                </a:solidFill>
              </a:rPr>
              <a:t> se </a:t>
            </a:r>
            <a:r>
              <a:rPr lang="en-US" sz="2400" dirty="0" err="1" smtClean="0">
                <a:solidFill>
                  <a:schemeClr val="tx1"/>
                </a:solidFill>
              </a:rPr>
              <a:t>conviertan</a:t>
            </a:r>
            <a:r>
              <a:rPr lang="en-US" sz="2400" dirty="0" smtClean="0">
                <a:solidFill>
                  <a:schemeClr val="tx1"/>
                </a:solidFill>
              </a:rPr>
              <a:t> en </a:t>
            </a:r>
            <a:r>
              <a:rPr lang="en-US" sz="2400" dirty="0" err="1">
                <a:solidFill>
                  <a:schemeClr val="bg2"/>
                </a:solidFill>
              </a:rPr>
              <a:t>o</a:t>
            </a:r>
            <a:r>
              <a:rPr lang="en-US" sz="2400" dirty="0" err="1" smtClean="0">
                <a:solidFill>
                  <a:schemeClr val="bg2"/>
                </a:solidFill>
              </a:rPr>
              <a:t>bjetivos</a:t>
            </a:r>
            <a:r>
              <a:rPr lang="en-US" sz="2400" dirty="0" smtClean="0">
                <a:solidFill>
                  <a:schemeClr val="tx1"/>
                </a:solidFill>
              </a:rPr>
              <a:t> y </a:t>
            </a:r>
            <a:r>
              <a:rPr lang="en-US" sz="2400" dirty="0" err="1" smtClean="0">
                <a:solidFill>
                  <a:schemeClr val="bg2"/>
                </a:solidFill>
              </a:rPr>
              <a:t>acciones</a:t>
            </a:r>
            <a:r>
              <a:rPr lang="en-US" sz="2400" dirty="0" smtClean="0">
                <a:solidFill>
                  <a:schemeClr val="bg2"/>
                </a:solidFill>
              </a:rPr>
              <a:t>. </a:t>
            </a:r>
            <a:r>
              <a:rPr lang="en-US" sz="2400" dirty="0" smtClean="0">
                <a:solidFill>
                  <a:schemeClr val="tx1"/>
                </a:solidFill>
              </a:rPr>
              <a:t>Este </a:t>
            </a:r>
            <a:r>
              <a:rPr lang="en-US" sz="2400" dirty="0" err="1" smtClean="0">
                <a:solidFill>
                  <a:schemeClr val="tx1"/>
                </a:solidFill>
              </a:rPr>
              <a:t>paso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debe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dirigido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cuidadosamente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por</a:t>
            </a:r>
            <a:r>
              <a:rPr lang="en-US" sz="2400" dirty="0" smtClean="0">
                <a:solidFill>
                  <a:schemeClr val="tx1"/>
                </a:solidFill>
              </a:rPr>
              <a:t> el </a:t>
            </a:r>
            <a:r>
              <a:rPr lang="en-US" sz="2400" dirty="0" err="1" smtClean="0">
                <a:solidFill>
                  <a:schemeClr val="tx1"/>
                </a:solidFill>
              </a:rPr>
              <a:t>gerente</a:t>
            </a:r>
            <a:r>
              <a:rPr lang="en-US" sz="2400" dirty="0" smtClean="0">
                <a:solidFill>
                  <a:schemeClr val="tx1"/>
                </a:solidFill>
              </a:rPr>
              <a:t> del </a:t>
            </a:r>
            <a:r>
              <a:rPr lang="en-US" sz="2400" dirty="0" err="1" smtClean="0">
                <a:solidFill>
                  <a:schemeClr val="tx1"/>
                </a:solidFill>
              </a:rPr>
              <a:t>proyecto</a:t>
            </a:r>
            <a:r>
              <a:rPr lang="en-US" sz="2400" dirty="0" smtClean="0">
                <a:solidFill>
                  <a:schemeClr val="tx1"/>
                </a:solidFill>
              </a:rPr>
              <a:t> y el </a:t>
            </a:r>
            <a:r>
              <a:rPr lang="en-US" sz="2400" dirty="0" err="1" smtClean="0">
                <a:solidFill>
                  <a:schemeClr val="tx1"/>
                </a:solidFill>
              </a:rPr>
              <a:t>equipo</a:t>
            </a:r>
            <a:r>
              <a:rPr lang="en-US" sz="2400" dirty="0" smtClean="0">
                <a:solidFill>
                  <a:schemeClr val="tx1"/>
                </a:solidFill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</a:rPr>
              <a:t>desarrollo</a:t>
            </a:r>
            <a:r>
              <a:rPr lang="en-US" sz="2400" dirty="0" smtClean="0">
                <a:solidFill>
                  <a:schemeClr val="tx1"/>
                </a:solidFill>
              </a:rPr>
              <a:t> del PAE.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06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son </a:t>
            </a:r>
            <a:r>
              <a:rPr lang="en-US" dirty="0" err="1" smtClean="0"/>
              <a:t>Metas</a:t>
            </a:r>
            <a:r>
              <a:rPr lang="en-US" dirty="0" smtClean="0"/>
              <a:t> y </a:t>
            </a:r>
            <a:r>
              <a:rPr lang="en-US" dirty="0" err="1" smtClean="0"/>
              <a:t>Objetivos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3305556" y="1988287"/>
            <a:ext cx="5266944" cy="1166849"/>
            <a:chOff x="2962656" y="148067"/>
            <a:chExt cx="5266944" cy="1166849"/>
          </a:xfrm>
        </p:grpSpPr>
        <p:sp>
          <p:nvSpPr>
            <p:cNvPr id="30" name="Round Same Side Corner Rectangle 29"/>
            <p:cNvSpPr/>
            <p:nvPr/>
          </p:nvSpPr>
          <p:spPr>
            <a:xfrm rot="5400000">
              <a:off x="5012703" y="-1901980"/>
              <a:ext cx="1166849" cy="5266944"/>
            </a:xfrm>
            <a:prstGeom prst="round2SameRect">
              <a:avLst/>
            </a:prstGeom>
            <a:solidFill>
              <a:srgbClr val="4F81BD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ln w="9525" cap="flat" cmpd="sng" algn="ctr">
              <a:solidFill>
                <a:srgbClr val="4F81BD">
                  <a:alpha val="90000"/>
                  <a:tint val="40000"/>
                  <a:hueOff val="0"/>
                  <a:satOff val="0"/>
                  <a:lumOff val="0"/>
                  <a:alphaOff val="0"/>
                  <a:shade val="95000"/>
                  <a:satMod val="105000"/>
                </a:srgbClr>
              </a:solidFill>
              <a:prstDash val="solid"/>
            </a:ln>
            <a:effectLst/>
          </p:spPr>
        </p:sp>
        <p:sp>
          <p:nvSpPr>
            <p:cNvPr id="31" name="Round Same Side Corner Rectangle 4"/>
            <p:cNvSpPr/>
            <p:nvPr/>
          </p:nvSpPr>
          <p:spPr>
            <a:xfrm>
              <a:off x="2962656" y="205028"/>
              <a:ext cx="5209983" cy="10529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marL="0" lvl="1" defTabSz="75565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…son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directrices</a:t>
              </a:r>
              <a:r>
                <a:rPr lang="en-US" sz="17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generales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que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explican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lo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que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usted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desea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lograr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en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su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sistema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hídrico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–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suelen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ser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a largo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plazo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y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representan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visiones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globales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tales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como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“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reducir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la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contaminación</a:t>
              </a:r>
              <a:r>
                <a:rPr lang="en-US" sz="17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en un…” o “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aumentar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la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biodiversidad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en un…”.</a:t>
              </a:r>
              <a:endParaRPr lang="en-US" sz="17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42900" y="1840227"/>
            <a:ext cx="2962656" cy="1458562"/>
            <a:chOff x="0" y="7"/>
            <a:chExt cx="2962656" cy="1458562"/>
          </a:xfrm>
        </p:grpSpPr>
        <p:sp>
          <p:nvSpPr>
            <p:cNvPr id="33" name="Rounded Rectangle 32"/>
            <p:cNvSpPr/>
            <p:nvPr/>
          </p:nvSpPr>
          <p:spPr>
            <a:xfrm>
              <a:off x="0" y="7"/>
              <a:ext cx="2962656" cy="1458562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34" name="Rounded Rectangle 6"/>
            <p:cNvSpPr/>
            <p:nvPr/>
          </p:nvSpPr>
          <p:spPr>
            <a:xfrm>
              <a:off x="71201" y="71208"/>
              <a:ext cx="2820254" cy="13161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60020" tIns="80010" rIns="160020" bIns="80010" numCol="1" spcCol="1270" anchor="ctr" anchorCtr="0">
              <a:noAutofit/>
            </a:bodyPr>
            <a:lstStyle/>
            <a:p>
              <a:pPr algn="ctr" defTabSz="18669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4200" b="1" dirty="0" err="1" smtClean="0">
                  <a:solidFill>
                    <a:sysClr val="windowText" lastClr="000000"/>
                  </a:solidFill>
                  <a:latin typeface="Calibri"/>
                  <a:cs typeface="+mn-cs"/>
                </a:rPr>
                <a:t>Metas</a:t>
              </a:r>
              <a:r>
                <a:rPr lang="en-US" sz="4200" b="1" dirty="0" smtClean="0">
                  <a:solidFill>
                    <a:sysClr val="windowText" lastClr="000000"/>
                  </a:solidFill>
                  <a:latin typeface="Calibri"/>
                  <a:cs typeface="+mn-cs"/>
                </a:rPr>
                <a:t>…</a:t>
              </a:r>
              <a:r>
                <a:rPr lang="en-GB" sz="4200" dirty="0" smtClean="0">
                  <a:solidFill>
                    <a:sysClr val="windowText" lastClr="000000"/>
                  </a:solidFill>
                  <a:latin typeface="Calibri"/>
                  <a:cs typeface="+mn-cs"/>
                </a:rPr>
                <a:t> </a:t>
              </a:r>
              <a:endParaRPr lang="en-US" sz="4200" dirty="0">
                <a:solidFill>
                  <a:sysClr val="windowText" lastClr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305556" y="3519777"/>
            <a:ext cx="5266944" cy="1166849"/>
            <a:chOff x="2962656" y="1679557"/>
            <a:chExt cx="5266944" cy="1166849"/>
          </a:xfrm>
        </p:grpSpPr>
        <p:sp>
          <p:nvSpPr>
            <p:cNvPr id="36" name="Round Same Side Corner Rectangle 35"/>
            <p:cNvSpPr/>
            <p:nvPr/>
          </p:nvSpPr>
          <p:spPr>
            <a:xfrm rot="5400000">
              <a:off x="5012703" y="-370490"/>
              <a:ext cx="1166849" cy="5266944"/>
            </a:xfrm>
            <a:prstGeom prst="round2SameRect">
              <a:avLst/>
            </a:prstGeom>
            <a:solidFill>
              <a:srgbClr val="4F81BD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ln w="9525" cap="flat" cmpd="sng" algn="ctr">
              <a:solidFill>
                <a:srgbClr val="4F81BD">
                  <a:alpha val="90000"/>
                  <a:tint val="40000"/>
                  <a:hueOff val="0"/>
                  <a:satOff val="0"/>
                  <a:lumOff val="0"/>
                  <a:alphaOff val="0"/>
                  <a:shade val="95000"/>
                  <a:satMod val="105000"/>
                </a:srgbClr>
              </a:solidFill>
              <a:prstDash val="solid"/>
            </a:ln>
            <a:effectLst/>
          </p:spPr>
        </p:sp>
        <p:sp>
          <p:nvSpPr>
            <p:cNvPr id="37" name="Round Same Side Corner Rectangle 8"/>
            <p:cNvSpPr/>
            <p:nvPr/>
          </p:nvSpPr>
          <p:spPr>
            <a:xfrm>
              <a:off x="2962656" y="1736518"/>
              <a:ext cx="5209983" cy="10529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marL="0" lvl="1" defTabSz="75565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…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definen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estrategias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o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pasos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a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implementar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para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lograr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las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metas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identificadas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.  A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diferencia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de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las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metas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, los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objetivos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son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específicos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,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medibles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, y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tienen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una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fecha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de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cumplimiento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definida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.</a:t>
              </a:r>
              <a:endParaRPr lang="en-US" sz="17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2900" y="3371717"/>
            <a:ext cx="3115733" cy="1458562"/>
            <a:chOff x="0" y="1531497"/>
            <a:chExt cx="3115733" cy="1458562"/>
          </a:xfrm>
        </p:grpSpPr>
        <p:sp>
          <p:nvSpPr>
            <p:cNvPr id="39" name="Rounded Rectangle 38"/>
            <p:cNvSpPr/>
            <p:nvPr/>
          </p:nvSpPr>
          <p:spPr>
            <a:xfrm>
              <a:off x="0" y="1531497"/>
              <a:ext cx="2962656" cy="1458562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40" name="Rounded Rectangle 10"/>
            <p:cNvSpPr/>
            <p:nvPr/>
          </p:nvSpPr>
          <p:spPr>
            <a:xfrm>
              <a:off x="0" y="1551896"/>
              <a:ext cx="3115733" cy="13161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60020" tIns="80010" rIns="160020" bIns="80010" numCol="1" spcCol="1270" anchor="ctr" anchorCtr="0">
              <a:noAutofit/>
            </a:bodyPr>
            <a:lstStyle/>
            <a:p>
              <a:pPr algn="ctr" defTabSz="18669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4200" b="1" dirty="0" err="1" smtClean="0">
                  <a:solidFill>
                    <a:srgbClr val="000000"/>
                  </a:solidFill>
                  <a:latin typeface="Calibri"/>
                  <a:cs typeface="+mn-cs"/>
                </a:rPr>
                <a:t>Objetivos</a:t>
              </a:r>
              <a:r>
                <a:rPr lang="en-US" sz="4200" b="1" dirty="0" smtClean="0">
                  <a:solidFill>
                    <a:srgbClr val="000000"/>
                  </a:solidFill>
                  <a:latin typeface="Calibri"/>
                  <a:cs typeface="+mn-cs"/>
                </a:rPr>
                <a:t>…</a:t>
              </a:r>
              <a:endParaRPr lang="en-US" sz="4200" b="1" dirty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305556" y="5051266"/>
            <a:ext cx="5266944" cy="1166849"/>
            <a:chOff x="2962656" y="3211046"/>
            <a:chExt cx="5266944" cy="1166849"/>
          </a:xfrm>
        </p:grpSpPr>
        <p:sp>
          <p:nvSpPr>
            <p:cNvPr id="42" name="Round Same Side Corner Rectangle 41"/>
            <p:cNvSpPr/>
            <p:nvPr/>
          </p:nvSpPr>
          <p:spPr>
            <a:xfrm rot="5400000">
              <a:off x="5012703" y="1160999"/>
              <a:ext cx="1166849" cy="5266944"/>
            </a:xfrm>
            <a:prstGeom prst="round2SameRect">
              <a:avLst/>
            </a:prstGeom>
            <a:solidFill>
              <a:srgbClr val="4F81BD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ln w="9525" cap="flat" cmpd="sng" algn="ctr">
              <a:solidFill>
                <a:srgbClr val="4F81BD">
                  <a:alpha val="90000"/>
                  <a:tint val="40000"/>
                  <a:hueOff val="0"/>
                  <a:satOff val="0"/>
                  <a:lumOff val="0"/>
                  <a:alphaOff val="0"/>
                  <a:shade val="95000"/>
                  <a:satMod val="105000"/>
                </a:srgbClr>
              </a:solidFill>
              <a:prstDash val="solid"/>
            </a:ln>
            <a:effectLst/>
          </p:spPr>
        </p:sp>
        <p:sp>
          <p:nvSpPr>
            <p:cNvPr id="43" name="Round Same Side Corner Rectangle 12"/>
            <p:cNvSpPr/>
            <p:nvPr/>
          </p:nvSpPr>
          <p:spPr>
            <a:xfrm>
              <a:off x="2962656" y="3268008"/>
              <a:ext cx="5209983" cy="10529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marL="0" lvl="1" defTabSz="75565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…a menudo,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cada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objetivo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se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asocia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a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una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serie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de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acciones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.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Por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lo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tanto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, el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alcance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de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una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meta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estratégica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por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lo general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pasa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por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la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implementación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de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una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serie</a:t>
              </a:r>
              <a:r>
                <a:rPr lang="en-US" sz="17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 de </a:t>
              </a:r>
              <a:r>
                <a:rPr lang="en-US" sz="17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acciones</a:t>
              </a:r>
              <a:r>
                <a:rPr lang="en-US" sz="17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cs typeface="+mn-cs"/>
                </a:rPr>
                <a:t>.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42900" y="4905410"/>
            <a:ext cx="2962656" cy="1458562"/>
            <a:chOff x="0" y="3065190"/>
            <a:chExt cx="2962656" cy="1458562"/>
          </a:xfrm>
        </p:grpSpPr>
        <p:sp>
          <p:nvSpPr>
            <p:cNvPr id="45" name="Rounded Rectangle 44"/>
            <p:cNvSpPr/>
            <p:nvPr/>
          </p:nvSpPr>
          <p:spPr>
            <a:xfrm>
              <a:off x="0" y="3065190"/>
              <a:ext cx="2962656" cy="1458562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46" name="Rounded Rectangle 14"/>
            <p:cNvSpPr/>
            <p:nvPr/>
          </p:nvSpPr>
          <p:spPr>
            <a:xfrm>
              <a:off x="71201" y="3136391"/>
              <a:ext cx="2820254" cy="13161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60020" tIns="80010" rIns="160020" bIns="80010" numCol="1" spcCol="1270" anchor="ctr" anchorCtr="0">
              <a:noAutofit/>
            </a:bodyPr>
            <a:lstStyle/>
            <a:p>
              <a:pPr algn="ctr" defTabSz="18669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4200" b="1" dirty="0" err="1" smtClean="0">
                  <a:solidFill>
                    <a:srgbClr val="000000"/>
                  </a:solidFill>
                  <a:latin typeface="Calibri"/>
                  <a:cs typeface="+mn-cs"/>
                </a:rPr>
                <a:t>Acciones</a:t>
              </a:r>
              <a:r>
                <a:rPr lang="en-US" sz="4200" b="1" dirty="0" smtClean="0">
                  <a:solidFill>
                    <a:srgbClr val="000000"/>
                  </a:solidFill>
                  <a:latin typeface="Calibri"/>
                  <a:cs typeface="+mn-cs"/>
                </a:rPr>
                <a:t>…</a:t>
              </a:r>
              <a:endParaRPr lang="en-US" sz="4200" b="1" dirty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351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vantage">
  <a:themeElements>
    <a:clrScheme name="Custom 1">
      <a:dk1>
        <a:sysClr val="windowText" lastClr="000000"/>
      </a:dk1>
      <a:lt1>
        <a:sysClr val="window" lastClr="FFFFFF"/>
      </a:lt1>
      <a:dk2>
        <a:srgbClr val="2B142D"/>
      </a:dk2>
      <a:lt2>
        <a:srgbClr val="0033CC"/>
      </a:lt2>
      <a:accent1>
        <a:srgbClr val="0000FF"/>
      </a:accent1>
      <a:accent2>
        <a:srgbClr val="0033FF"/>
      </a:accent2>
      <a:accent3>
        <a:srgbClr val="3366FF"/>
      </a:accent3>
      <a:accent4>
        <a:srgbClr val="6699FF"/>
      </a:accent4>
      <a:accent5>
        <a:srgbClr val="3366CC"/>
      </a:accent5>
      <a:accent6>
        <a:srgbClr val="0099FF"/>
      </a:accent6>
      <a:hlink>
        <a:srgbClr val="000099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74481</TotalTime>
  <Words>1374</Words>
  <Application>Microsoft Office PowerPoint</Application>
  <PresentationFormat>Presentación en pantalla (4:3)</PresentationFormat>
  <Paragraphs>171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Advantage</vt:lpstr>
      <vt:lpstr>IW:LEARN ADT/PAE Curso de entrenamiento</vt:lpstr>
      <vt:lpstr>Contenidos del curso de entrenamiento</vt:lpstr>
      <vt:lpstr>Presentación de PowerPoint</vt:lpstr>
      <vt:lpstr>Sección 10: Planificación de  acciones: establecer acciones, plazos de ejecución, prioridades e indicadores</vt:lpstr>
      <vt:lpstr>¿Dónde estamos?</vt:lpstr>
      <vt:lpstr>En esta sección usted aprenderá sobre…</vt:lpstr>
      <vt:lpstr>¿Qué es un plan de acción?</vt:lpstr>
      <vt:lpstr>¿Qué significa planificación de acciones en términos del PAE?</vt:lpstr>
      <vt:lpstr>¿Qué son Metas y Objetivos?</vt:lpstr>
      <vt:lpstr>Componentes básicos de la planificación de acciones</vt:lpstr>
      <vt:lpstr>Sección 11: Elaboración del PAE</vt:lpstr>
      <vt:lpstr>¿Dónde estamos?</vt:lpstr>
      <vt:lpstr>En esta sección usted aprenderá sobre...</vt:lpstr>
      <vt:lpstr>Presentación de PowerPoint</vt:lpstr>
      <vt:lpstr>Integración de los componentes del PAE</vt:lpstr>
      <vt:lpstr>Ambas propuestas funcionan…</vt:lpstr>
      <vt:lpstr>¿Qué aspecto debe tener un PAE?</vt:lpstr>
      <vt:lpstr>Secciones posibles</vt:lpstr>
      <vt:lpstr>¿Qué aspecto debe tener un PAE?</vt:lpstr>
      <vt:lpstr>¿Qué aspecto debe tener un PAE?</vt:lpstr>
      <vt:lpstr>¿Qué aspecto debe tener un PAE?</vt:lpstr>
      <vt:lpstr>Pasos hacia la implementación del PAE</vt:lpstr>
      <vt:lpstr>Aprobación</vt:lpstr>
      <vt:lpstr>Aprobación</vt:lpstr>
      <vt:lpstr>Este es el proceso ADT/PAE…</vt:lpstr>
      <vt:lpstr>Bajo el enfoque de Manejo Adaptativo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PLYMOUTH FOOD INITIATIVE WORKSHOP</dc:title>
  <dc:creator>Martin Bloxham</dc:creator>
  <cp:lastModifiedBy>usuario</cp:lastModifiedBy>
  <cp:revision>385</cp:revision>
  <dcterms:created xsi:type="dcterms:W3CDTF">2010-04-21T10:35:43Z</dcterms:created>
  <dcterms:modified xsi:type="dcterms:W3CDTF">2012-09-05T00:56:16Z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