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456" r:id="rId2"/>
    <p:sldId id="523" r:id="rId3"/>
    <p:sldId id="537" r:id="rId4"/>
    <p:sldId id="514" r:id="rId5"/>
    <p:sldId id="562" r:id="rId6"/>
    <p:sldId id="556" r:id="rId7"/>
    <p:sldId id="565" r:id="rId8"/>
    <p:sldId id="564" r:id="rId9"/>
    <p:sldId id="553" r:id="rId10"/>
    <p:sldId id="566" r:id="rId11"/>
    <p:sldId id="570" r:id="rId12"/>
    <p:sldId id="571" r:id="rId13"/>
    <p:sldId id="573" r:id="rId14"/>
    <p:sldId id="579" r:id="rId15"/>
    <p:sldId id="580" r:id="rId16"/>
    <p:sldId id="569" r:id="rId17"/>
    <p:sldId id="535" r:id="rId18"/>
    <p:sldId id="581" r:id="rId19"/>
    <p:sldId id="582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4B4BFA2-F74C-C241-80B4-2CF6C8FAA18E}">
          <p14:sldIdLst>
            <p14:sldId id="456"/>
            <p14:sldId id="523"/>
            <p14:sldId id="537"/>
            <p14:sldId id="514"/>
            <p14:sldId id="562"/>
            <p14:sldId id="556"/>
            <p14:sldId id="565"/>
            <p14:sldId id="564"/>
            <p14:sldId id="553"/>
            <p14:sldId id="566"/>
            <p14:sldId id="570"/>
            <p14:sldId id="571"/>
            <p14:sldId id="573"/>
            <p14:sldId id="579"/>
            <p14:sldId id="580"/>
            <p14:sldId id="569"/>
            <p14:sldId id="535"/>
            <p14:sldId id="581"/>
            <p14:sldId id="582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Redstone" initials="PAR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00"/>
    <a:srgbClr val="669900"/>
    <a:srgbClr val="66FF33"/>
    <a:srgbClr val="33CC66"/>
    <a:srgbClr val="339966"/>
    <a:srgbClr val="339933"/>
    <a:srgbClr val="339900"/>
    <a:srgbClr val="CC66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27" autoAdjust="0"/>
  </p:normalViewPr>
  <p:slideViewPr>
    <p:cSldViewPr snapToGrid="0"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88F31A-9F34-DD4B-8615-2147246CB62D}" type="doc">
      <dgm:prSet loTypeId="urn:microsoft.com/office/officeart/2005/8/layout/orgChart1" loCatId="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4D2DCA2-3813-2D46-A90B-97CAA17563D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 lIns="108000" rIns="108000"/>
        <a:lstStyle/>
        <a:p>
          <a:pPr rtl="0"/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….es fundamental para el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aporte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de las ideas y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constituye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una parte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esencial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cualquier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proceso de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planeamiento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estratégico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endParaRPr lang="da-DK" sz="24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D7976FDE-282A-D44E-AD4D-C6031DF2602C}" type="parTrans" cxnId="{E40E0330-DCBE-0E46-BF8E-3258F72E483B}">
      <dgm:prSet/>
      <dgm:spPr/>
      <dgm:t>
        <a:bodyPr/>
        <a:lstStyle/>
        <a:p>
          <a:endParaRPr lang="en-US"/>
        </a:p>
      </dgm:t>
    </dgm:pt>
    <dgm:pt modelId="{CA84FEA1-D8B6-F946-BB2B-E3D0CD0AC443}" type="sibTrans" cxnId="{E40E0330-DCBE-0E46-BF8E-3258F72E483B}">
      <dgm:prSet/>
      <dgm:spPr/>
      <dgm:t>
        <a:bodyPr/>
        <a:lstStyle/>
        <a:p>
          <a:endParaRPr lang="en-US"/>
        </a:p>
      </dgm:t>
    </dgm:pt>
    <dgm:pt modelId="{F4DB938F-C023-9541-B9DE-FD3FC085EE4D}">
      <dgm:prSet custT="1"/>
      <dgm:spPr>
        <a:solidFill>
          <a:schemeClr val="accent6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Calibri"/>
              <a:cs typeface="Calibri"/>
            </a:rPr>
            <a:t>A  menudo se </a:t>
          </a:r>
          <a:r>
            <a:rPr lang="en-US" sz="2400" dirty="0" err="1" smtClean="0">
              <a:solidFill>
                <a:schemeClr val="tx1"/>
              </a:solidFill>
              <a:latin typeface="Calibri"/>
              <a:cs typeface="Calibri"/>
            </a:rPr>
            <a:t>dispone</a:t>
          </a:r>
          <a:r>
            <a:rPr lang="en-US" sz="2400" dirty="0" smtClean="0">
              <a:solidFill>
                <a:schemeClr val="tx1"/>
              </a:solidFill>
              <a:latin typeface="Calibri"/>
              <a:cs typeface="Calibri"/>
            </a:rPr>
            <a:t> de </a:t>
          </a:r>
          <a:r>
            <a:rPr lang="en-US" sz="2400" dirty="0" err="1" smtClean="0">
              <a:solidFill>
                <a:schemeClr val="tx1"/>
              </a:solidFill>
              <a:latin typeface="Calibri"/>
              <a:cs typeface="Calibri"/>
            </a:rPr>
            <a:t>recursos</a:t>
          </a:r>
          <a:r>
            <a:rPr lang="en-US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Calibri"/>
              <a:cs typeface="Calibri"/>
            </a:rPr>
            <a:t>limitados</a:t>
          </a:r>
          <a:endParaRPr lang="en-US" sz="2400" dirty="0">
            <a:solidFill>
              <a:schemeClr val="tx1"/>
            </a:solidFill>
            <a:latin typeface="Calibri"/>
            <a:cs typeface="Calibri"/>
          </a:endParaRPr>
        </a:p>
      </dgm:t>
    </dgm:pt>
    <dgm:pt modelId="{B708C6A5-15CF-3145-838A-EAB14A6A4157}" type="parTrans" cxnId="{348A5265-AE1E-824A-AA8D-E428E5842C1B}">
      <dgm:prSet/>
      <dgm:spPr/>
      <dgm:t>
        <a:bodyPr/>
        <a:lstStyle/>
        <a:p>
          <a:endParaRPr lang="en-US"/>
        </a:p>
      </dgm:t>
    </dgm:pt>
    <dgm:pt modelId="{6885530B-A78F-F445-AD39-1F3E22A5C36B}" type="sibTrans" cxnId="{348A5265-AE1E-824A-AA8D-E428E5842C1B}">
      <dgm:prSet/>
      <dgm:spPr/>
      <dgm:t>
        <a:bodyPr/>
        <a:lstStyle/>
        <a:p>
          <a:endParaRPr lang="en-US"/>
        </a:p>
      </dgm:t>
    </dgm:pt>
    <dgm:pt modelId="{1640EAA9-31B1-8646-8F52-F265615F90A4}">
      <dgm:prSet custT="1"/>
      <dgm:spPr>
        <a:solidFill>
          <a:schemeClr val="accent6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Contribuye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a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identificar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qué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ideas y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oportunidades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innovadoras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deben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ser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consideradas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en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adelante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.</a:t>
          </a:r>
        </a:p>
      </dgm:t>
    </dgm:pt>
    <dgm:pt modelId="{66D80670-8301-C646-9283-E74282D95929}" type="parTrans" cxnId="{7D74EF2F-5314-0A48-A52A-965CE1A1469D}">
      <dgm:prSet/>
      <dgm:spPr/>
      <dgm:t>
        <a:bodyPr/>
        <a:lstStyle/>
        <a:p>
          <a:endParaRPr lang="en-US"/>
        </a:p>
      </dgm:t>
    </dgm:pt>
    <dgm:pt modelId="{6EAABB8A-3726-B643-B312-CB54DED794FE}" type="sibTrans" cxnId="{7D74EF2F-5314-0A48-A52A-965CE1A1469D}">
      <dgm:prSet/>
      <dgm:spPr/>
      <dgm:t>
        <a:bodyPr/>
        <a:lstStyle/>
        <a:p>
          <a:endParaRPr lang="en-US"/>
        </a:p>
      </dgm:t>
    </dgm:pt>
    <dgm:pt modelId="{9A0192F3-000B-724D-AB82-6490C6CA5FFF}" type="pres">
      <dgm:prSet presAssocID="{8588F31A-9F34-DD4B-8615-2147246CB6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5D72DB-68BD-BE43-A463-75C3A5E99171}" type="pres">
      <dgm:prSet presAssocID="{24D2DCA2-3813-2D46-A90B-97CAA17563DB}" presName="hierRoot1" presStyleCnt="0">
        <dgm:presLayoutVars>
          <dgm:hierBranch val="init"/>
        </dgm:presLayoutVars>
      </dgm:prSet>
      <dgm:spPr/>
    </dgm:pt>
    <dgm:pt modelId="{AC454D47-FF22-5548-AD68-25A25203140B}" type="pres">
      <dgm:prSet presAssocID="{24D2DCA2-3813-2D46-A90B-97CAA17563DB}" presName="rootComposite1" presStyleCnt="0"/>
      <dgm:spPr/>
    </dgm:pt>
    <dgm:pt modelId="{F8DEB872-3E0D-8F49-8305-CA21E49EC985}" type="pres">
      <dgm:prSet presAssocID="{24D2DCA2-3813-2D46-A90B-97CAA17563D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3F44A6-C1B6-9843-9987-168969125459}" type="pres">
      <dgm:prSet presAssocID="{24D2DCA2-3813-2D46-A90B-97CAA17563D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B1A3C2A-0AD1-AD47-BEC9-335E5FC7447F}" type="pres">
      <dgm:prSet presAssocID="{24D2DCA2-3813-2D46-A90B-97CAA17563DB}" presName="hierChild2" presStyleCnt="0"/>
      <dgm:spPr/>
    </dgm:pt>
    <dgm:pt modelId="{A01CBF58-0483-634D-9C67-6D7B44338F27}" type="pres">
      <dgm:prSet presAssocID="{B708C6A5-15CF-3145-838A-EAB14A6A415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6A306E57-4CAA-5442-AF4E-9B8CDE81EF6A}" type="pres">
      <dgm:prSet presAssocID="{F4DB938F-C023-9541-B9DE-FD3FC085EE4D}" presName="hierRoot2" presStyleCnt="0">
        <dgm:presLayoutVars>
          <dgm:hierBranch val="init"/>
        </dgm:presLayoutVars>
      </dgm:prSet>
      <dgm:spPr/>
    </dgm:pt>
    <dgm:pt modelId="{EF40908D-B45F-BE44-9AA0-03DFE1EFCB79}" type="pres">
      <dgm:prSet presAssocID="{F4DB938F-C023-9541-B9DE-FD3FC085EE4D}" presName="rootComposite" presStyleCnt="0"/>
      <dgm:spPr/>
    </dgm:pt>
    <dgm:pt modelId="{49C717F4-09FB-F04D-93BC-7A16687C1A62}" type="pres">
      <dgm:prSet presAssocID="{F4DB938F-C023-9541-B9DE-FD3FC085EE4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CF847B-834A-1A4E-8573-90AC372CDE8F}" type="pres">
      <dgm:prSet presAssocID="{F4DB938F-C023-9541-B9DE-FD3FC085EE4D}" presName="rootConnector" presStyleLbl="node2" presStyleIdx="0" presStyleCnt="2"/>
      <dgm:spPr/>
      <dgm:t>
        <a:bodyPr/>
        <a:lstStyle/>
        <a:p>
          <a:endParaRPr lang="en-US"/>
        </a:p>
      </dgm:t>
    </dgm:pt>
    <dgm:pt modelId="{68D51CDA-CAF7-FA40-B8A9-0824488FE11F}" type="pres">
      <dgm:prSet presAssocID="{F4DB938F-C023-9541-B9DE-FD3FC085EE4D}" presName="hierChild4" presStyleCnt="0"/>
      <dgm:spPr/>
    </dgm:pt>
    <dgm:pt modelId="{CF63077B-10AD-064C-BC0A-0ED606E5F1FE}" type="pres">
      <dgm:prSet presAssocID="{F4DB938F-C023-9541-B9DE-FD3FC085EE4D}" presName="hierChild5" presStyleCnt="0"/>
      <dgm:spPr/>
    </dgm:pt>
    <dgm:pt modelId="{1081D1BE-BCC1-5742-9631-3CFE30C52099}" type="pres">
      <dgm:prSet presAssocID="{66D80670-8301-C646-9283-E74282D95929}" presName="Name37" presStyleLbl="parChTrans1D2" presStyleIdx="1" presStyleCnt="2"/>
      <dgm:spPr/>
      <dgm:t>
        <a:bodyPr/>
        <a:lstStyle/>
        <a:p>
          <a:endParaRPr lang="en-US"/>
        </a:p>
      </dgm:t>
    </dgm:pt>
    <dgm:pt modelId="{708FF8C6-D88F-B646-826D-345DC266DEED}" type="pres">
      <dgm:prSet presAssocID="{1640EAA9-31B1-8646-8F52-F265615F90A4}" presName="hierRoot2" presStyleCnt="0">
        <dgm:presLayoutVars>
          <dgm:hierBranch val="init"/>
        </dgm:presLayoutVars>
      </dgm:prSet>
      <dgm:spPr/>
    </dgm:pt>
    <dgm:pt modelId="{A4BD5256-A14A-C04D-8BCD-AEE328E9E1FF}" type="pres">
      <dgm:prSet presAssocID="{1640EAA9-31B1-8646-8F52-F265615F90A4}" presName="rootComposite" presStyleCnt="0"/>
      <dgm:spPr/>
    </dgm:pt>
    <dgm:pt modelId="{DE034E2E-8BE0-C946-B614-100849C213FF}" type="pres">
      <dgm:prSet presAssocID="{1640EAA9-31B1-8646-8F52-F265615F90A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C496D8-D749-4045-AC1B-DA4D2D5730D6}" type="pres">
      <dgm:prSet presAssocID="{1640EAA9-31B1-8646-8F52-F265615F90A4}" presName="rootConnector" presStyleLbl="node2" presStyleIdx="1" presStyleCnt="2"/>
      <dgm:spPr/>
      <dgm:t>
        <a:bodyPr/>
        <a:lstStyle/>
        <a:p>
          <a:endParaRPr lang="en-US"/>
        </a:p>
      </dgm:t>
    </dgm:pt>
    <dgm:pt modelId="{05DFF47C-E4D9-D042-83A1-2CB7690B9356}" type="pres">
      <dgm:prSet presAssocID="{1640EAA9-31B1-8646-8F52-F265615F90A4}" presName="hierChild4" presStyleCnt="0"/>
      <dgm:spPr/>
    </dgm:pt>
    <dgm:pt modelId="{0D9A6563-2601-8546-9AB3-E4739ADD17F6}" type="pres">
      <dgm:prSet presAssocID="{1640EAA9-31B1-8646-8F52-F265615F90A4}" presName="hierChild5" presStyleCnt="0"/>
      <dgm:spPr/>
    </dgm:pt>
    <dgm:pt modelId="{77BE9191-E3C7-4440-81E0-3CEAF72C21B6}" type="pres">
      <dgm:prSet presAssocID="{24D2DCA2-3813-2D46-A90B-97CAA17563DB}" presName="hierChild3" presStyleCnt="0"/>
      <dgm:spPr/>
    </dgm:pt>
  </dgm:ptLst>
  <dgm:cxnLst>
    <dgm:cxn modelId="{38D5D79C-84E3-8446-956C-467878E6DE20}" type="presOf" srcId="{F4DB938F-C023-9541-B9DE-FD3FC085EE4D}" destId="{8DCF847B-834A-1A4E-8573-90AC372CDE8F}" srcOrd="1" destOrd="0" presId="urn:microsoft.com/office/officeart/2005/8/layout/orgChart1"/>
    <dgm:cxn modelId="{3E1CC96B-0CDB-4D47-A802-5C14FDA94EF4}" type="presOf" srcId="{1640EAA9-31B1-8646-8F52-F265615F90A4}" destId="{DE034E2E-8BE0-C946-B614-100849C213FF}" srcOrd="0" destOrd="0" presId="urn:microsoft.com/office/officeart/2005/8/layout/orgChart1"/>
    <dgm:cxn modelId="{121E7001-35F7-504B-AC05-A8A97C475A39}" type="presOf" srcId="{8588F31A-9F34-DD4B-8615-2147246CB62D}" destId="{9A0192F3-000B-724D-AB82-6490C6CA5FFF}" srcOrd="0" destOrd="0" presId="urn:microsoft.com/office/officeart/2005/8/layout/orgChart1"/>
    <dgm:cxn modelId="{2E9F6015-50E5-EE45-8E66-72483F116660}" type="presOf" srcId="{66D80670-8301-C646-9283-E74282D95929}" destId="{1081D1BE-BCC1-5742-9631-3CFE30C52099}" srcOrd="0" destOrd="0" presId="urn:microsoft.com/office/officeart/2005/8/layout/orgChart1"/>
    <dgm:cxn modelId="{E7EF6FE1-2D38-9B47-A5AD-A4E241C7BADE}" type="presOf" srcId="{24D2DCA2-3813-2D46-A90B-97CAA17563DB}" destId="{123F44A6-C1B6-9843-9987-168969125459}" srcOrd="1" destOrd="0" presId="urn:microsoft.com/office/officeart/2005/8/layout/orgChart1"/>
    <dgm:cxn modelId="{21B5B7B7-5E35-3F47-AACE-210EE0527BE7}" type="presOf" srcId="{F4DB938F-C023-9541-B9DE-FD3FC085EE4D}" destId="{49C717F4-09FB-F04D-93BC-7A16687C1A62}" srcOrd="0" destOrd="0" presId="urn:microsoft.com/office/officeart/2005/8/layout/orgChart1"/>
    <dgm:cxn modelId="{F91284B6-41F2-4E49-9E9D-F0DB52B38A0B}" type="presOf" srcId="{24D2DCA2-3813-2D46-A90B-97CAA17563DB}" destId="{F8DEB872-3E0D-8F49-8305-CA21E49EC985}" srcOrd="0" destOrd="0" presId="urn:microsoft.com/office/officeart/2005/8/layout/orgChart1"/>
    <dgm:cxn modelId="{FE76D878-196A-144A-97C3-007D29808A28}" type="presOf" srcId="{1640EAA9-31B1-8646-8F52-F265615F90A4}" destId="{E1C496D8-D749-4045-AC1B-DA4D2D5730D6}" srcOrd="1" destOrd="0" presId="urn:microsoft.com/office/officeart/2005/8/layout/orgChart1"/>
    <dgm:cxn modelId="{7D74EF2F-5314-0A48-A52A-965CE1A1469D}" srcId="{24D2DCA2-3813-2D46-A90B-97CAA17563DB}" destId="{1640EAA9-31B1-8646-8F52-F265615F90A4}" srcOrd="1" destOrd="0" parTransId="{66D80670-8301-C646-9283-E74282D95929}" sibTransId="{6EAABB8A-3726-B643-B312-CB54DED794FE}"/>
    <dgm:cxn modelId="{348A5265-AE1E-824A-AA8D-E428E5842C1B}" srcId="{24D2DCA2-3813-2D46-A90B-97CAA17563DB}" destId="{F4DB938F-C023-9541-B9DE-FD3FC085EE4D}" srcOrd="0" destOrd="0" parTransId="{B708C6A5-15CF-3145-838A-EAB14A6A4157}" sibTransId="{6885530B-A78F-F445-AD39-1F3E22A5C36B}"/>
    <dgm:cxn modelId="{E40E0330-DCBE-0E46-BF8E-3258F72E483B}" srcId="{8588F31A-9F34-DD4B-8615-2147246CB62D}" destId="{24D2DCA2-3813-2D46-A90B-97CAA17563DB}" srcOrd="0" destOrd="0" parTransId="{D7976FDE-282A-D44E-AD4D-C6031DF2602C}" sibTransId="{CA84FEA1-D8B6-F946-BB2B-E3D0CD0AC443}"/>
    <dgm:cxn modelId="{6778FBC7-7BE6-3148-91DB-67DE933BA32B}" type="presOf" srcId="{B708C6A5-15CF-3145-838A-EAB14A6A4157}" destId="{A01CBF58-0483-634D-9C67-6D7B44338F27}" srcOrd="0" destOrd="0" presId="urn:microsoft.com/office/officeart/2005/8/layout/orgChart1"/>
    <dgm:cxn modelId="{EF8304FE-B389-7C40-B1B3-6870AA541649}" type="presParOf" srcId="{9A0192F3-000B-724D-AB82-6490C6CA5FFF}" destId="{2A5D72DB-68BD-BE43-A463-75C3A5E99171}" srcOrd="0" destOrd="0" presId="urn:microsoft.com/office/officeart/2005/8/layout/orgChart1"/>
    <dgm:cxn modelId="{4314292D-DC68-0247-80E0-447DA3FAC075}" type="presParOf" srcId="{2A5D72DB-68BD-BE43-A463-75C3A5E99171}" destId="{AC454D47-FF22-5548-AD68-25A25203140B}" srcOrd="0" destOrd="0" presId="urn:microsoft.com/office/officeart/2005/8/layout/orgChart1"/>
    <dgm:cxn modelId="{179CCD63-9E7E-1E4B-AC17-9552917973A7}" type="presParOf" srcId="{AC454D47-FF22-5548-AD68-25A25203140B}" destId="{F8DEB872-3E0D-8F49-8305-CA21E49EC985}" srcOrd="0" destOrd="0" presId="urn:microsoft.com/office/officeart/2005/8/layout/orgChart1"/>
    <dgm:cxn modelId="{49B03316-A2D3-A248-B70C-04E88BE5C278}" type="presParOf" srcId="{AC454D47-FF22-5548-AD68-25A25203140B}" destId="{123F44A6-C1B6-9843-9987-168969125459}" srcOrd="1" destOrd="0" presId="urn:microsoft.com/office/officeart/2005/8/layout/orgChart1"/>
    <dgm:cxn modelId="{C50BFF73-5922-754A-AE34-9CCAAB0379DE}" type="presParOf" srcId="{2A5D72DB-68BD-BE43-A463-75C3A5E99171}" destId="{CB1A3C2A-0AD1-AD47-BEC9-335E5FC7447F}" srcOrd="1" destOrd="0" presId="urn:microsoft.com/office/officeart/2005/8/layout/orgChart1"/>
    <dgm:cxn modelId="{0CCE8700-2F73-0E4C-BAEF-81093DEC2196}" type="presParOf" srcId="{CB1A3C2A-0AD1-AD47-BEC9-335E5FC7447F}" destId="{A01CBF58-0483-634D-9C67-6D7B44338F27}" srcOrd="0" destOrd="0" presId="urn:microsoft.com/office/officeart/2005/8/layout/orgChart1"/>
    <dgm:cxn modelId="{910F52FD-B609-1D49-A368-00094DCF326B}" type="presParOf" srcId="{CB1A3C2A-0AD1-AD47-BEC9-335E5FC7447F}" destId="{6A306E57-4CAA-5442-AF4E-9B8CDE81EF6A}" srcOrd="1" destOrd="0" presId="urn:microsoft.com/office/officeart/2005/8/layout/orgChart1"/>
    <dgm:cxn modelId="{193DB831-E1C3-054D-A53F-FCC508D2D49E}" type="presParOf" srcId="{6A306E57-4CAA-5442-AF4E-9B8CDE81EF6A}" destId="{EF40908D-B45F-BE44-9AA0-03DFE1EFCB79}" srcOrd="0" destOrd="0" presId="urn:microsoft.com/office/officeart/2005/8/layout/orgChart1"/>
    <dgm:cxn modelId="{25AE48DD-DB14-6E49-A4AF-F668019DA0FA}" type="presParOf" srcId="{EF40908D-B45F-BE44-9AA0-03DFE1EFCB79}" destId="{49C717F4-09FB-F04D-93BC-7A16687C1A62}" srcOrd="0" destOrd="0" presId="urn:microsoft.com/office/officeart/2005/8/layout/orgChart1"/>
    <dgm:cxn modelId="{FE0542D0-CF5F-C84C-92E8-CDE23AFC6472}" type="presParOf" srcId="{EF40908D-B45F-BE44-9AA0-03DFE1EFCB79}" destId="{8DCF847B-834A-1A4E-8573-90AC372CDE8F}" srcOrd="1" destOrd="0" presId="urn:microsoft.com/office/officeart/2005/8/layout/orgChart1"/>
    <dgm:cxn modelId="{57A17D38-CC16-544C-91F1-FA6EE6309C54}" type="presParOf" srcId="{6A306E57-4CAA-5442-AF4E-9B8CDE81EF6A}" destId="{68D51CDA-CAF7-FA40-B8A9-0824488FE11F}" srcOrd="1" destOrd="0" presId="urn:microsoft.com/office/officeart/2005/8/layout/orgChart1"/>
    <dgm:cxn modelId="{FF006E44-89AE-6241-8A3B-11529A739F97}" type="presParOf" srcId="{6A306E57-4CAA-5442-AF4E-9B8CDE81EF6A}" destId="{CF63077B-10AD-064C-BC0A-0ED606E5F1FE}" srcOrd="2" destOrd="0" presId="urn:microsoft.com/office/officeart/2005/8/layout/orgChart1"/>
    <dgm:cxn modelId="{E36EEA0A-C2F6-8545-A8F4-B918C8AD6326}" type="presParOf" srcId="{CB1A3C2A-0AD1-AD47-BEC9-335E5FC7447F}" destId="{1081D1BE-BCC1-5742-9631-3CFE30C52099}" srcOrd="2" destOrd="0" presId="urn:microsoft.com/office/officeart/2005/8/layout/orgChart1"/>
    <dgm:cxn modelId="{1B7F59B6-585F-1F4C-9D63-2DDDDE206FB2}" type="presParOf" srcId="{CB1A3C2A-0AD1-AD47-BEC9-335E5FC7447F}" destId="{708FF8C6-D88F-B646-826D-345DC266DEED}" srcOrd="3" destOrd="0" presId="urn:microsoft.com/office/officeart/2005/8/layout/orgChart1"/>
    <dgm:cxn modelId="{D0C153C3-8055-D44F-933F-728E1127B86B}" type="presParOf" srcId="{708FF8C6-D88F-B646-826D-345DC266DEED}" destId="{A4BD5256-A14A-C04D-8BCD-AEE328E9E1FF}" srcOrd="0" destOrd="0" presId="urn:microsoft.com/office/officeart/2005/8/layout/orgChart1"/>
    <dgm:cxn modelId="{54138069-76BC-5E46-8930-BD5CFFDFA522}" type="presParOf" srcId="{A4BD5256-A14A-C04D-8BCD-AEE328E9E1FF}" destId="{DE034E2E-8BE0-C946-B614-100849C213FF}" srcOrd="0" destOrd="0" presId="urn:microsoft.com/office/officeart/2005/8/layout/orgChart1"/>
    <dgm:cxn modelId="{93EB37F7-EF86-7E42-BBA6-B1BAE8DE648B}" type="presParOf" srcId="{A4BD5256-A14A-C04D-8BCD-AEE328E9E1FF}" destId="{E1C496D8-D749-4045-AC1B-DA4D2D5730D6}" srcOrd="1" destOrd="0" presId="urn:microsoft.com/office/officeart/2005/8/layout/orgChart1"/>
    <dgm:cxn modelId="{7F8B994F-89B8-F843-A3C9-D3E273F26413}" type="presParOf" srcId="{708FF8C6-D88F-B646-826D-345DC266DEED}" destId="{05DFF47C-E4D9-D042-83A1-2CB7690B9356}" srcOrd="1" destOrd="0" presId="urn:microsoft.com/office/officeart/2005/8/layout/orgChart1"/>
    <dgm:cxn modelId="{BAD28156-D7EC-1843-9D4A-C526882300B4}" type="presParOf" srcId="{708FF8C6-D88F-B646-826D-345DC266DEED}" destId="{0D9A6563-2601-8546-9AB3-E4739ADD17F6}" srcOrd="2" destOrd="0" presId="urn:microsoft.com/office/officeart/2005/8/layout/orgChart1"/>
    <dgm:cxn modelId="{6F97494E-F80E-214F-B869-FFB7A03F6428}" type="presParOf" srcId="{2A5D72DB-68BD-BE43-A463-75C3A5E99171}" destId="{77BE9191-E3C7-4440-81E0-3CEAF72C21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88F31A-9F34-DD4B-8615-2147246CB62D}" type="doc">
      <dgm:prSet loTypeId="urn:microsoft.com/office/officeart/2005/8/layout/orgChart1" loCatId="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4D2DCA2-3813-2D46-A90B-97CAA17563D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 lIns="108000" rIns="108000"/>
        <a:lstStyle/>
        <a:p>
          <a:pPr rtl="0"/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….es fundamental para el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aporte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de las ideas y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constituye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una parte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esencial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cualquier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proceso de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planeamiento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estratégico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endParaRPr lang="da-DK" sz="24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D7976FDE-282A-D44E-AD4D-C6031DF2602C}" type="parTrans" cxnId="{E40E0330-DCBE-0E46-BF8E-3258F72E483B}">
      <dgm:prSet/>
      <dgm:spPr/>
      <dgm:t>
        <a:bodyPr/>
        <a:lstStyle/>
        <a:p>
          <a:endParaRPr lang="en-US"/>
        </a:p>
      </dgm:t>
    </dgm:pt>
    <dgm:pt modelId="{CA84FEA1-D8B6-F946-BB2B-E3D0CD0AC443}" type="sibTrans" cxnId="{E40E0330-DCBE-0E46-BF8E-3258F72E483B}">
      <dgm:prSet/>
      <dgm:spPr/>
      <dgm:t>
        <a:bodyPr/>
        <a:lstStyle/>
        <a:p>
          <a:endParaRPr lang="en-US"/>
        </a:p>
      </dgm:t>
    </dgm:pt>
    <dgm:pt modelId="{F4DB938F-C023-9541-B9DE-FD3FC085EE4D}">
      <dgm:prSet custT="1"/>
      <dgm:spPr>
        <a:solidFill>
          <a:schemeClr val="accent6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Calibri"/>
              <a:cs typeface="Calibri"/>
            </a:rPr>
            <a:t>A  menudo se </a:t>
          </a:r>
          <a:r>
            <a:rPr lang="en-US" sz="2400" dirty="0" err="1" smtClean="0">
              <a:solidFill>
                <a:schemeClr val="tx1"/>
              </a:solidFill>
              <a:latin typeface="Calibri"/>
              <a:cs typeface="Calibri"/>
            </a:rPr>
            <a:t>dispone</a:t>
          </a:r>
          <a:r>
            <a:rPr lang="en-US" sz="2400" dirty="0" smtClean="0">
              <a:solidFill>
                <a:schemeClr val="tx1"/>
              </a:solidFill>
              <a:latin typeface="Calibri"/>
              <a:cs typeface="Calibri"/>
            </a:rPr>
            <a:t> de </a:t>
          </a:r>
          <a:r>
            <a:rPr lang="en-US" sz="2400" dirty="0" err="1" smtClean="0">
              <a:solidFill>
                <a:schemeClr val="tx1"/>
              </a:solidFill>
              <a:latin typeface="Calibri"/>
              <a:cs typeface="Calibri"/>
            </a:rPr>
            <a:t>recursos</a:t>
          </a:r>
          <a:r>
            <a:rPr lang="en-US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Calibri"/>
              <a:cs typeface="Calibri"/>
            </a:rPr>
            <a:t>limitados</a:t>
          </a:r>
          <a:endParaRPr lang="en-US" sz="2400" dirty="0">
            <a:solidFill>
              <a:schemeClr val="tx1"/>
            </a:solidFill>
            <a:latin typeface="Calibri"/>
            <a:cs typeface="Calibri"/>
          </a:endParaRPr>
        </a:p>
      </dgm:t>
    </dgm:pt>
    <dgm:pt modelId="{B708C6A5-15CF-3145-838A-EAB14A6A4157}" type="parTrans" cxnId="{348A5265-AE1E-824A-AA8D-E428E5842C1B}">
      <dgm:prSet/>
      <dgm:spPr/>
      <dgm:t>
        <a:bodyPr/>
        <a:lstStyle/>
        <a:p>
          <a:endParaRPr lang="en-US"/>
        </a:p>
      </dgm:t>
    </dgm:pt>
    <dgm:pt modelId="{6885530B-A78F-F445-AD39-1F3E22A5C36B}" type="sibTrans" cxnId="{348A5265-AE1E-824A-AA8D-E428E5842C1B}">
      <dgm:prSet/>
      <dgm:spPr/>
      <dgm:t>
        <a:bodyPr/>
        <a:lstStyle/>
        <a:p>
          <a:endParaRPr lang="en-US"/>
        </a:p>
      </dgm:t>
    </dgm:pt>
    <dgm:pt modelId="{1640EAA9-31B1-8646-8F52-F265615F90A4}">
      <dgm:prSet custT="1"/>
      <dgm:spPr>
        <a:solidFill>
          <a:schemeClr val="accent6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Contribuye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a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identificar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qué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ideas y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oportunidades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deben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ser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consideradas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en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adelante</a:t>
          </a:r>
          <a:endParaRPr lang="en-GB" sz="2400" dirty="0" smtClean="0">
            <a:solidFill>
              <a:schemeClr val="tx1"/>
            </a:solidFill>
            <a:latin typeface="Calibri"/>
            <a:cs typeface="Calibri"/>
          </a:endParaRPr>
        </a:p>
      </dgm:t>
    </dgm:pt>
    <dgm:pt modelId="{66D80670-8301-C646-9283-E74282D95929}" type="parTrans" cxnId="{7D74EF2F-5314-0A48-A52A-965CE1A1469D}">
      <dgm:prSet/>
      <dgm:spPr/>
      <dgm:t>
        <a:bodyPr/>
        <a:lstStyle/>
        <a:p>
          <a:endParaRPr lang="en-US"/>
        </a:p>
      </dgm:t>
    </dgm:pt>
    <dgm:pt modelId="{6EAABB8A-3726-B643-B312-CB54DED794FE}" type="sibTrans" cxnId="{7D74EF2F-5314-0A48-A52A-965CE1A1469D}">
      <dgm:prSet/>
      <dgm:spPr/>
      <dgm:t>
        <a:bodyPr/>
        <a:lstStyle/>
        <a:p>
          <a:endParaRPr lang="en-US"/>
        </a:p>
      </dgm:t>
    </dgm:pt>
    <dgm:pt modelId="{9A0192F3-000B-724D-AB82-6490C6CA5FFF}" type="pres">
      <dgm:prSet presAssocID="{8588F31A-9F34-DD4B-8615-2147246CB6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5D72DB-68BD-BE43-A463-75C3A5E99171}" type="pres">
      <dgm:prSet presAssocID="{24D2DCA2-3813-2D46-A90B-97CAA17563DB}" presName="hierRoot1" presStyleCnt="0">
        <dgm:presLayoutVars>
          <dgm:hierBranch val="init"/>
        </dgm:presLayoutVars>
      </dgm:prSet>
      <dgm:spPr/>
    </dgm:pt>
    <dgm:pt modelId="{AC454D47-FF22-5548-AD68-25A25203140B}" type="pres">
      <dgm:prSet presAssocID="{24D2DCA2-3813-2D46-A90B-97CAA17563DB}" presName="rootComposite1" presStyleCnt="0"/>
      <dgm:spPr/>
    </dgm:pt>
    <dgm:pt modelId="{F8DEB872-3E0D-8F49-8305-CA21E49EC985}" type="pres">
      <dgm:prSet presAssocID="{24D2DCA2-3813-2D46-A90B-97CAA17563D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3F44A6-C1B6-9843-9987-168969125459}" type="pres">
      <dgm:prSet presAssocID="{24D2DCA2-3813-2D46-A90B-97CAA17563D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B1A3C2A-0AD1-AD47-BEC9-335E5FC7447F}" type="pres">
      <dgm:prSet presAssocID="{24D2DCA2-3813-2D46-A90B-97CAA17563DB}" presName="hierChild2" presStyleCnt="0"/>
      <dgm:spPr/>
    </dgm:pt>
    <dgm:pt modelId="{A01CBF58-0483-634D-9C67-6D7B44338F27}" type="pres">
      <dgm:prSet presAssocID="{B708C6A5-15CF-3145-838A-EAB14A6A415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6A306E57-4CAA-5442-AF4E-9B8CDE81EF6A}" type="pres">
      <dgm:prSet presAssocID="{F4DB938F-C023-9541-B9DE-FD3FC085EE4D}" presName="hierRoot2" presStyleCnt="0">
        <dgm:presLayoutVars>
          <dgm:hierBranch val="init"/>
        </dgm:presLayoutVars>
      </dgm:prSet>
      <dgm:spPr/>
    </dgm:pt>
    <dgm:pt modelId="{EF40908D-B45F-BE44-9AA0-03DFE1EFCB79}" type="pres">
      <dgm:prSet presAssocID="{F4DB938F-C023-9541-B9DE-FD3FC085EE4D}" presName="rootComposite" presStyleCnt="0"/>
      <dgm:spPr/>
    </dgm:pt>
    <dgm:pt modelId="{49C717F4-09FB-F04D-93BC-7A16687C1A62}" type="pres">
      <dgm:prSet presAssocID="{F4DB938F-C023-9541-B9DE-FD3FC085EE4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CF847B-834A-1A4E-8573-90AC372CDE8F}" type="pres">
      <dgm:prSet presAssocID="{F4DB938F-C023-9541-B9DE-FD3FC085EE4D}" presName="rootConnector" presStyleLbl="node2" presStyleIdx="0" presStyleCnt="2"/>
      <dgm:spPr/>
      <dgm:t>
        <a:bodyPr/>
        <a:lstStyle/>
        <a:p>
          <a:endParaRPr lang="en-US"/>
        </a:p>
      </dgm:t>
    </dgm:pt>
    <dgm:pt modelId="{68D51CDA-CAF7-FA40-B8A9-0824488FE11F}" type="pres">
      <dgm:prSet presAssocID="{F4DB938F-C023-9541-B9DE-FD3FC085EE4D}" presName="hierChild4" presStyleCnt="0"/>
      <dgm:spPr/>
    </dgm:pt>
    <dgm:pt modelId="{CF63077B-10AD-064C-BC0A-0ED606E5F1FE}" type="pres">
      <dgm:prSet presAssocID="{F4DB938F-C023-9541-B9DE-FD3FC085EE4D}" presName="hierChild5" presStyleCnt="0"/>
      <dgm:spPr/>
    </dgm:pt>
    <dgm:pt modelId="{1081D1BE-BCC1-5742-9631-3CFE30C52099}" type="pres">
      <dgm:prSet presAssocID="{66D80670-8301-C646-9283-E74282D95929}" presName="Name37" presStyleLbl="parChTrans1D2" presStyleIdx="1" presStyleCnt="2"/>
      <dgm:spPr/>
      <dgm:t>
        <a:bodyPr/>
        <a:lstStyle/>
        <a:p>
          <a:endParaRPr lang="en-US"/>
        </a:p>
      </dgm:t>
    </dgm:pt>
    <dgm:pt modelId="{708FF8C6-D88F-B646-826D-345DC266DEED}" type="pres">
      <dgm:prSet presAssocID="{1640EAA9-31B1-8646-8F52-F265615F90A4}" presName="hierRoot2" presStyleCnt="0">
        <dgm:presLayoutVars>
          <dgm:hierBranch val="init"/>
        </dgm:presLayoutVars>
      </dgm:prSet>
      <dgm:spPr/>
    </dgm:pt>
    <dgm:pt modelId="{A4BD5256-A14A-C04D-8BCD-AEE328E9E1FF}" type="pres">
      <dgm:prSet presAssocID="{1640EAA9-31B1-8646-8F52-F265615F90A4}" presName="rootComposite" presStyleCnt="0"/>
      <dgm:spPr/>
    </dgm:pt>
    <dgm:pt modelId="{DE034E2E-8BE0-C946-B614-100849C213FF}" type="pres">
      <dgm:prSet presAssocID="{1640EAA9-31B1-8646-8F52-F265615F90A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C496D8-D749-4045-AC1B-DA4D2D5730D6}" type="pres">
      <dgm:prSet presAssocID="{1640EAA9-31B1-8646-8F52-F265615F90A4}" presName="rootConnector" presStyleLbl="node2" presStyleIdx="1" presStyleCnt="2"/>
      <dgm:spPr/>
      <dgm:t>
        <a:bodyPr/>
        <a:lstStyle/>
        <a:p>
          <a:endParaRPr lang="en-US"/>
        </a:p>
      </dgm:t>
    </dgm:pt>
    <dgm:pt modelId="{05DFF47C-E4D9-D042-83A1-2CB7690B9356}" type="pres">
      <dgm:prSet presAssocID="{1640EAA9-31B1-8646-8F52-F265615F90A4}" presName="hierChild4" presStyleCnt="0"/>
      <dgm:spPr/>
    </dgm:pt>
    <dgm:pt modelId="{0D9A6563-2601-8546-9AB3-E4739ADD17F6}" type="pres">
      <dgm:prSet presAssocID="{1640EAA9-31B1-8646-8F52-F265615F90A4}" presName="hierChild5" presStyleCnt="0"/>
      <dgm:spPr/>
    </dgm:pt>
    <dgm:pt modelId="{77BE9191-E3C7-4440-81E0-3CEAF72C21B6}" type="pres">
      <dgm:prSet presAssocID="{24D2DCA2-3813-2D46-A90B-97CAA17563DB}" presName="hierChild3" presStyleCnt="0"/>
      <dgm:spPr/>
    </dgm:pt>
  </dgm:ptLst>
  <dgm:cxnLst>
    <dgm:cxn modelId="{4C3346C8-A3A5-48BA-9643-3D2767B3AEF8}" type="presOf" srcId="{1640EAA9-31B1-8646-8F52-F265615F90A4}" destId="{E1C496D8-D749-4045-AC1B-DA4D2D5730D6}" srcOrd="1" destOrd="0" presId="urn:microsoft.com/office/officeart/2005/8/layout/orgChart1"/>
    <dgm:cxn modelId="{A6B9F111-B344-45F8-8A73-27E3C1582B04}" type="presOf" srcId="{66D80670-8301-C646-9283-E74282D95929}" destId="{1081D1BE-BCC1-5742-9631-3CFE30C52099}" srcOrd="0" destOrd="0" presId="urn:microsoft.com/office/officeart/2005/8/layout/orgChart1"/>
    <dgm:cxn modelId="{7D74EF2F-5314-0A48-A52A-965CE1A1469D}" srcId="{24D2DCA2-3813-2D46-A90B-97CAA17563DB}" destId="{1640EAA9-31B1-8646-8F52-F265615F90A4}" srcOrd="1" destOrd="0" parTransId="{66D80670-8301-C646-9283-E74282D95929}" sibTransId="{6EAABB8A-3726-B643-B312-CB54DED794FE}"/>
    <dgm:cxn modelId="{85781636-B983-43D4-8FA9-A8666D084EF6}" type="presOf" srcId="{1640EAA9-31B1-8646-8F52-F265615F90A4}" destId="{DE034E2E-8BE0-C946-B614-100849C213FF}" srcOrd="0" destOrd="0" presId="urn:microsoft.com/office/officeart/2005/8/layout/orgChart1"/>
    <dgm:cxn modelId="{917ADE1B-3A15-468D-BC6D-CDA8FDB26A46}" type="presOf" srcId="{F4DB938F-C023-9541-B9DE-FD3FC085EE4D}" destId="{8DCF847B-834A-1A4E-8573-90AC372CDE8F}" srcOrd="1" destOrd="0" presId="urn:microsoft.com/office/officeart/2005/8/layout/orgChart1"/>
    <dgm:cxn modelId="{348A5265-AE1E-824A-AA8D-E428E5842C1B}" srcId="{24D2DCA2-3813-2D46-A90B-97CAA17563DB}" destId="{F4DB938F-C023-9541-B9DE-FD3FC085EE4D}" srcOrd="0" destOrd="0" parTransId="{B708C6A5-15CF-3145-838A-EAB14A6A4157}" sibTransId="{6885530B-A78F-F445-AD39-1F3E22A5C36B}"/>
    <dgm:cxn modelId="{E1BA45C1-66A9-425D-9D12-D4C5E32B945A}" type="presOf" srcId="{B708C6A5-15CF-3145-838A-EAB14A6A4157}" destId="{A01CBF58-0483-634D-9C67-6D7B44338F27}" srcOrd="0" destOrd="0" presId="urn:microsoft.com/office/officeart/2005/8/layout/orgChart1"/>
    <dgm:cxn modelId="{17F30FE0-9C05-48FD-8D1C-8097B6BAE750}" type="presOf" srcId="{8588F31A-9F34-DD4B-8615-2147246CB62D}" destId="{9A0192F3-000B-724D-AB82-6490C6CA5FFF}" srcOrd="0" destOrd="0" presId="urn:microsoft.com/office/officeart/2005/8/layout/orgChart1"/>
    <dgm:cxn modelId="{E40E0330-DCBE-0E46-BF8E-3258F72E483B}" srcId="{8588F31A-9F34-DD4B-8615-2147246CB62D}" destId="{24D2DCA2-3813-2D46-A90B-97CAA17563DB}" srcOrd="0" destOrd="0" parTransId="{D7976FDE-282A-D44E-AD4D-C6031DF2602C}" sibTransId="{CA84FEA1-D8B6-F946-BB2B-E3D0CD0AC443}"/>
    <dgm:cxn modelId="{6B8BE0BA-B11F-48C3-B564-DEAA9FBF5C84}" type="presOf" srcId="{24D2DCA2-3813-2D46-A90B-97CAA17563DB}" destId="{F8DEB872-3E0D-8F49-8305-CA21E49EC985}" srcOrd="0" destOrd="0" presId="urn:microsoft.com/office/officeart/2005/8/layout/orgChart1"/>
    <dgm:cxn modelId="{E68FCF2D-F030-4980-9A59-E882F113BA5B}" type="presOf" srcId="{24D2DCA2-3813-2D46-A90B-97CAA17563DB}" destId="{123F44A6-C1B6-9843-9987-168969125459}" srcOrd="1" destOrd="0" presId="urn:microsoft.com/office/officeart/2005/8/layout/orgChart1"/>
    <dgm:cxn modelId="{ECE09FE9-797E-463B-A88F-FB8D97997A4B}" type="presOf" srcId="{F4DB938F-C023-9541-B9DE-FD3FC085EE4D}" destId="{49C717F4-09FB-F04D-93BC-7A16687C1A62}" srcOrd="0" destOrd="0" presId="urn:microsoft.com/office/officeart/2005/8/layout/orgChart1"/>
    <dgm:cxn modelId="{115FCB6A-4E62-4921-B0C2-419DA4CAAFBA}" type="presParOf" srcId="{9A0192F3-000B-724D-AB82-6490C6CA5FFF}" destId="{2A5D72DB-68BD-BE43-A463-75C3A5E99171}" srcOrd="0" destOrd="0" presId="urn:microsoft.com/office/officeart/2005/8/layout/orgChart1"/>
    <dgm:cxn modelId="{641B0231-97F6-436A-BFB3-7E13157A23F7}" type="presParOf" srcId="{2A5D72DB-68BD-BE43-A463-75C3A5E99171}" destId="{AC454D47-FF22-5548-AD68-25A25203140B}" srcOrd="0" destOrd="0" presId="urn:microsoft.com/office/officeart/2005/8/layout/orgChart1"/>
    <dgm:cxn modelId="{15A6D72F-D767-442D-ACE4-7F31EDB37F7B}" type="presParOf" srcId="{AC454D47-FF22-5548-AD68-25A25203140B}" destId="{F8DEB872-3E0D-8F49-8305-CA21E49EC985}" srcOrd="0" destOrd="0" presId="urn:microsoft.com/office/officeart/2005/8/layout/orgChart1"/>
    <dgm:cxn modelId="{9F97185E-ACA4-4B31-A463-B9AF98E41A57}" type="presParOf" srcId="{AC454D47-FF22-5548-AD68-25A25203140B}" destId="{123F44A6-C1B6-9843-9987-168969125459}" srcOrd="1" destOrd="0" presId="urn:microsoft.com/office/officeart/2005/8/layout/orgChart1"/>
    <dgm:cxn modelId="{C071D2BB-403D-4721-82CC-9964DA52271B}" type="presParOf" srcId="{2A5D72DB-68BD-BE43-A463-75C3A5E99171}" destId="{CB1A3C2A-0AD1-AD47-BEC9-335E5FC7447F}" srcOrd="1" destOrd="0" presId="urn:microsoft.com/office/officeart/2005/8/layout/orgChart1"/>
    <dgm:cxn modelId="{9CD5AFF5-0E54-4F4D-91D2-DA03C5FB1A18}" type="presParOf" srcId="{CB1A3C2A-0AD1-AD47-BEC9-335E5FC7447F}" destId="{A01CBF58-0483-634D-9C67-6D7B44338F27}" srcOrd="0" destOrd="0" presId="urn:microsoft.com/office/officeart/2005/8/layout/orgChart1"/>
    <dgm:cxn modelId="{A0B52DBF-BBFC-4427-B97C-023BB73ECF56}" type="presParOf" srcId="{CB1A3C2A-0AD1-AD47-BEC9-335E5FC7447F}" destId="{6A306E57-4CAA-5442-AF4E-9B8CDE81EF6A}" srcOrd="1" destOrd="0" presId="urn:microsoft.com/office/officeart/2005/8/layout/orgChart1"/>
    <dgm:cxn modelId="{F3C64760-8065-41E9-BB9C-C86FE8FE9095}" type="presParOf" srcId="{6A306E57-4CAA-5442-AF4E-9B8CDE81EF6A}" destId="{EF40908D-B45F-BE44-9AA0-03DFE1EFCB79}" srcOrd="0" destOrd="0" presId="urn:microsoft.com/office/officeart/2005/8/layout/orgChart1"/>
    <dgm:cxn modelId="{5D53C339-1C47-4F21-8725-056C6EC6E0C5}" type="presParOf" srcId="{EF40908D-B45F-BE44-9AA0-03DFE1EFCB79}" destId="{49C717F4-09FB-F04D-93BC-7A16687C1A62}" srcOrd="0" destOrd="0" presId="urn:microsoft.com/office/officeart/2005/8/layout/orgChart1"/>
    <dgm:cxn modelId="{D163E750-4DB3-4FB9-AE5F-05EB5E82930D}" type="presParOf" srcId="{EF40908D-B45F-BE44-9AA0-03DFE1EFCB79}" destId="{8DCF847B-834A-1A4E-8573-90AC372CDE8F}" srcOrd="1" destOrd="0" presId="urn:microsoft.com/office/officeart/2005/8/layout/orgChart1"/>
    <dgm:cxn modelId="{F6516074-C53C-4331-90A4-69691EE54DA4}" type="presParOf" srcId="{6A306E57-4CAA-5442-AF4E-9B8CDE81EF6A}" destId="{68D51CDA-CAF7-FA40-B8A9-0824488FE11F}" srcOrd="1" destOrd="0" presId="urn:microsoft.com/office/officeart/2005/8/layout/orgChart1"/>
    <dgm:cxn modelId="{38BF952A-656D-4445-B04E-974AAFF88557}" type="presParOf" srcId="{6A306E57-4CAA-5442-AF4E-9B8CDE81EF6A}" destId="{CF63077B-10AD-064C-BC0A-0ED606E5F1FE}" srcOrd="2" destOrd="0" presId="urn:microsoft.com/office/officeart/2005/8/layout/orgChart1"/>
    <dgm:cxn modelId="{487CF16C-8A6C-4FF3-BB49-CCDD66F77B40}" type="presParOf" srcId="{CB1A3C2A-0AD1-AD47-BEC9-335E5FC7447F}" destId="{1081D1BE-BCC1-5742-9631-3CFE30C52099}" srcOrd="2" destOrd="0" presId="urn:microsoft.com/office/officeart/2005/8/layout/orgChart1"/>
    <dgm:cxn modelId="{A893D62E-3953-4C30-8516-3D92772020B5}" type="presParOf" srcId="{CB1A3C2A-0AD1-AD47-BEC9-335E5FC7447F}" destId="{708FF8C6-D88F-B646-826D-345DC266DEED}" srcOrd="3" destOrd="0" presId="urn:microsoft.com/office/officeart/2005/8/layout/orgChart1"/>
    <dgm:cxn modelId="{9095EA65-E734-4EA2-B8F3-EA3DD42E7BE9}" type="presParOf" srcId="{708FF8C6-D88F-B646-826D-345DC266DEED}" destId="{A4BD5256-A14A-C04D-8BCD-AEE328E9E1FF}" srcOrd="0" destOrd="0" presId="urn:microsoft.com/office/officeart/2005/8/layout/orgChart1"/>
    <dgm:cxn modelId="{83273EF9-960D-4C71-9F84-761B644A001A}" type="presParOf" srcId="{A4BD5256-A14A-C04D-8BCD-AEE328E9E1FF}" destId="{DE034E2E-8BE0-C946-B614-100849C213FF}" srcOrd="0" destOrd="0" presId="urn:microsoft.com/office/officeart/2005/8/layout/orgChart1"/>
    <dgm:cxn modelId="{BB8F97D0-661E-4C01-B187-888DD0A576BB}" type="presParOf" srcId="{A4BD5256-A14A-C04D-8BCD-AEE328E9E1FF}" destId="{E1C496D8-D749-4045-AC1B-DA4D2D5730D6}" srcOrd="1" destOrd="0" presId="urn:microsoft.com/office/officeart/2005/8/layout/orgChart1"/>
    <dgm:cxn modelId="{65DBCA71-6F50-47D7-AFCE-C595FBFE56FC}" type="presParOf" srcId="{708FF8C6-D88F-B646-826D-345DC266DEED}" destId="{05DFF47C-E4D9-D042-83A1-2CB7690B9356}" srcOrd="1" destOrd="0" presId="urn:microsoft.com/office/officeart/2005/8/layout/orgChart1"/>
    <dgm:cxn modelId="{2CF28D73-B6D9-4EE1-9DC7-49D8FAF68629}" type="presParOf" srcId="{708FF8C6-D88F-B646-826D-345DC266DEED}" destId="{0D9A6563-2601-8546-9AB3-E4739ADD17F6}" srcOrd="2" destOrd="0" presId="urn:microsoft.com/office/officeart/2005/8/layout/orgChart1"/>
    <dgm:cxn modelId="{9D9A860B-3397-45D2-8BAB-FD34FB5506A6}" type="presParOf" srcId="{2A5D72DB-68BD-BE43-A463-75C3A5E99171}" destId="{77BE9191-E3C7-4440-81E0-3CEAF72C21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2F301C-B90D-A949-AD1B-3993104C1A5E}" type="doc">
      <dgm:prSet loTypeId="urn:microsoft.com/office/officeart/2008/layout/LinedList" loCatId="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2FED728A-04BF-0C49-AB52-BB65A7A1851B}">
      <dgm:prSet custT="1"/>
      <dgm:spPr/>
      <dgm:t>
        <a:bodyPr/>
        <a:lstStyle/>
        <a:p>
          <a:pPr rtl="0"/>
          <a:r>
            <a:rPr lang="en-US" sz="2200" dirty="0" smtClean="0">
              <a:latin typeface="Calibri"/>
              <a:cs typeface="Calibri"/>
            </a:rPr>
            <a:t>La</a:t>
          </a:r>
          <a:r>
            <a:rPr lang="en-US" sz="2200" baseline="0" dirty="0" smtClean="0">
              <a:latin typeface="Calibri"/>
              <a:cs typeface="Calibri"/>
            </a:rPr>
            <a:t> planificación lo es todo. Asegúrese de que tanto usted como los </a:t>
          </a:r>
          <a:r>
            <a:rPr lang="en-US" sz="2200" baseline="0" dirty="0" err="1" smtClean="0">
              <a:latin typeface="Calibri"/>
              <a:cs typeface="Calibri"/>
            </a:rPr>
            <a:t>miembros</a:t>
          </a:r>
          <a:r>
            <a:rPr lang="en-US" sz="2200" baseline="0" dirty="0" smtClean="0">
              <a:latin typeface="Calibri"/>
              <a:cs typeface="Calibri"/>
            </a:rPr>
            <a:t> clave del equipo de desarrollo del PAE estén familiarizados con el proceso antes de realizarlo.</a:t>
          </a:r>
          <a:endParaRPr lang="en-US" sz="2200" dirty="0">
            <a:latin typeface="Calibri"/>
            <a:cs typeface="Calibri"/>
          </a:endParaRPr>
        </a:p>
      </dgm:t>
    </dgm:pt>
    <dgm:pt modelId="{79FE0816-D61A-274D-8914-5282AE85163D}" type="parTrans" cxnId="{6FF36AB3-0D56-4346-AEE7-85A5B40CCD8E}">
      <dgm:prSet/>
      <dgm:spPr/>
      <dgm:t>
        <a:bodyPr/>
        <a:lstStyle/>
        <a:p>
          <a:endParaRPr lang="en-US" sz="2400">
            <a:latin typeface="Calibri"/>
            <a:cs typeface="Calibri"/>
          </a:endParaRPr>
        </a:p>
      </dgm:t>
    </dgm:pt>
    <dgm:pt modelId="{B4B5554F-BB50-824E-AAE8-40E02B68A48A}" type="sibTrans" cxnId="{6FF36AB3-0D56-4346-AEE7-85A5B40CCD8E}">
      <dgm:prSet/>
      <dgm:spPr/>
      <dgm:t>
        <a:bodyPr/>
        <a:lstStyle/>
        <a:p>
          <a:endParaRPr lang="en-US" sz="2400">
            <a:latin typeface="Calibri"/>
            <a:cs typeface="Calibri"/>
          </a:endParaRPr>
        </a:p>
      </dgm:t>
    </dgm:pt>
    <dgm:pt modelId="{1D43A754-6235-1E4E-B394-543208CCB3BE}">
      <dgm:prSet custT="1"/>
      <dgm:spPr/>
      <dgm:t>
        <a:bodyPr/>
        <a:lstStyle/>
        <a:p>
          <a:pPr rtl="0"/>
          <a:r>
            <a:rPr lang="en-GB" sz="2200" dirty="0" smtClean="0">
              <a:latin typeface="Calibri"/>
              <a:cs typeface="Calibri"/>
            </a:rPr>
            <a:t>Es preciso fijar algunas reglas básicas antes de comenzar cualquier </a:t>
          </a:r>
          <a:r>
            <a:rPr lang="en-GB" sz="2200" dirty="0" err="1" smtClean="0">
              <a:latin typeface="Calibri"/>
              <a:cs typeface="Calibri"/>
            </a:rPr>
            <a:t>sesión</a:t>
          </a:r>
          <a:r>
            <a:rPr lang="en-GB" sz="2200" dirty="0" smtClean="0">
              <a:latin typeface="Calibri"/>
              <a:cs typeface="Calibri"/>
            </a:rPr>
            <a:t> </a:t>
          </a:r>
          <a:r>
            <a:rPr lang="en-GB" sz="2200" dirty="0" err="1" smtClean="0">
              <a:latin typeface="Calibri"/>
              <a:cs typeface="Calibri"/>
            </a:rPr>
            <a:t>para</a:t>
          </a:r>
          <a:r>
            <a:rPr lang="en-GB" sz="2200" dirty="0" smtClean="0">
              <a:latin typeface="Calibri"/>
              <a:cs typeface="Calibri"/>
            </a:rPr>
            <a:t> el aporte de ideas. No obstante, </a:t>
          </a:r>
          <a:r>
            <a:rPr lang="en-GB" sz="2200" dirty="0" err="1" smtClean="0">
              <a:latin typeface="Calibri"/>
              <a:cs typeface="Calibri"/>
            </a:rPr>
            <a:t>debe</a:t>
          </a:r>
          <a:r>
            <a:rPr lang="en-GB" sz="2200" dirty="0" smtClean="0">
              <a:latin typeface="Calibri"/>
              <a:cs typeface="Calibri"/>
            </a:rPr>
            <a:t> evitar establecer reglas tan rigurosas que socaven la creatividad.</a:t>
          </a:r>
        </a:p>
        <a:p>
          <a:pPr rtl="0"/>
          <a:endParaRPr lang="en-GB" sz="2200" dirty="0" smtClean="0">
            <a:latin typeface="Calibri"/>
            <a:cs typeface="Calibri"/>
          </a:endParaRPr>
        </a:p>
      </dgm:t>
    </dgm:pt>
    <dgm:pt modelId="{7470DD3D-AE7B-134F-AFB9-A2AC7A175F27}" type="parTrans" cxnId="{33C8C0D6-20A3-F847-9060-6CDA17831A07}">
      <dgm:prSet/>
      <dgm:spPr/>
      <dgm:t>
        <a:bodyPr/>
        <a:lstStyle/>
        <a:p>
          <a:endParaRPr lang="en-US" sz="2400">
            <a:latin typeface="Calibri"/>
            <a:cs typeface="Calibri"/>
          </a:endParaRPr>
        </a:p>
      </dgm:t>
    </dgm:pt>
    <dgm:pt modelId="{B7119717-D650-6E42-8A4C-C82BBF259DFE}" type="sibTrans" cxnId="{33C8C0D6-20A3-F847-9060-6CDA17831A07}">
      <dgm:prSet/>
      <dgm:spPr/>
      <dgm:t>
        <a:bodyPr/>
        <a:lstStyle/>
        <a:p>
          <a:endParaRPr lang="en-US" sz="2400">
            <a:latin typeface="Calibri"/>
            <a:cs typeface="Calibri"/>
          </a:endParaRPr>
        </a:p>
      </dgm:t>
    </dgm:pt>
    <dgm:pt modelId="{8AA5B483-F80C-E64A-B4DA-309CDF872AF6}">
      <dgm:prSet custT="1"/>
      <dgm:spPr/>
      <dgm:t>
        <a:bodyPr/>
        <a:lstStyle/>
        <a:p>
          <a:pPr rtl="0"/>
          <a:r>
            <a:rPr lang="en-US" sz="2200" dirty="0" err="1" smtClean="0">
              <a:latin typeface="Calibri"/>
              <a:cs typeface="Calibri"/>
            </a:rPr>
            <a:t>Aportar</a:t>
          </a:r>
          <a:r>
            <a:rPr lang="en-US" sz="2200" dirty="0" smtClean="0">
              <a:latin typeface="Calibri"/>
              <a:cs typeface="Calibri"/>
            </a:rPr>
            <a:t> ideas </a:t>
          </a:r>
          <a:r>
            <a:rPr lang="en-US" sz="2200" dirty="0" err="1" smtClean="0">
              <a:latin typeface="Calibri"/>
              <a:cs typeface="Calibri"/>
            </a:rPr>
            <a:t>implica</a:t>
          </a:r>
          <a:r>
            <a:rPr lang="en-US" sz="2200" dirty="0" smtClean="0">
              <a:latin typeface="Calibri"/>
              <a:cs typeface="Calibri"/>
            </a:rPr>
            <a:t> </a:t>
          </a:r>
          <a:r>
            <a:rPr lang="en-US" sz="2200" dirty="0" err="1" smtClean="0">
              <a:latin typeface="Calibri"/>
              <a:cs typeface="Calibri"/>
            </a:rPr>
            <a:t>algo</a:t>
          </a:r>
          <a:r>
            <a:rPr lang="en-US" sz="2200" dirty="0" smtClean="0">
              <a:latin typeface="Calibri"/>
              <a:cs typeface="Calibri"/>
            </a:rPr>
            <a:t> más que reunir a un grupo de personas en una sala y hablar sobre ideas.  </a:t>
          </a:r>
          <a:r>
            <a:rPr lang="en-US" sz="2200" dirty="0" err="1" smtClean="0">
              <a:latin typeface="Calibri"/>
              <a:cs typeface="Calibri"/>
            </a:rPr>
            <a:t>Debe</a:t>
          </a:r>
          <a:r>
            <a:rPr lang="en-US" sz="2200" dirty="0" smtClean="0">
              <a:latin typeface="Calibri"/>
              <a:cs typeface="Calibri"/>
            </a:rPr>
            <a:t> asegurarse de que la discusión se </a:t>
          </a:r>
          <a:r>
            <a:rPr lang="en-US" sz="2200" dirty="0" err="1" smtClean="0">
              <a:latin typeface="Calibri"/>
              <a:cs typeface="Calibri"/>
            </a:rPr>
            <a:t>encamine</a:t>
          </a:r>
          <a:r>
            <a:rPr lang="en-US" sz="2200" dirty="0" smtClean="0">
              <a:latin typeface="Calibri"/>
              <a:cs typeface="Calibri"/>
            </a:rPr>
            <a:t> en la dirección adecuada mientras fomenta el libre flujo de ideas.</a:t>
          </a:r>
          <a:endParaRPr lang="en-US" sz="2200" dirty="0">
            <a:latin typeface="Calibri"/>
            <a:cs typeface="Calibri"/>
          </a:endParaRPr>
        </a:p>
      </dgm:t>
    </dgm:pt>
    <dgm:pt modelId="{7A165148-DA78-1C40-A8E4-131BE24A8674}" type="parTrans" cxnId="{4BE10A8B-D2BD-D041-A9C9-303DEAAEB760}">
      <dgm:prSet/>
      <dgm:spPr/>
      <dgm:t>
        <a:bodyPr/>
        <a:lstStyle/>
        <a:p>
          <a:endParaRPr lang="en-US" sz="2400">
            <a:latin typeface="Calibri"/>
            <a:cs typeface="Calibri"/>
          </a:endParaRPr>
        </a:p>
      </dgm:t>
    </dgm:pt>
    <dgm:pt modelId="{DDFB72A8-9514-3F45-A744-3B0BCD331903}" type="sibTrans" cxnId="{4BE10A8B-D2BD-D041-A9C9-303DEAAEB760}">
      <dgm:prSet/>
      <dgm:spPr/>
      <dgm:t>
        <a:bodyPr/>
        <a:lstStyle/>
        <a:p>
          <a:endParaRPr lang="en-US" sz="2400">
            <a:latin typeface="Calibri"/>
            <a:cs typeface="Calibri"/>
          </a:endParaRPr>
        </a:p>
      </dgm:t>
    </dgm:pt>
    <dgm:pt modelId="{CB737772-A095-0C4B-8F1F-1B6C28FEE6EB}">
      <dgm:prSet custT="1"/>
      <dgm:spPr/>
      <dgm:t>
        <a:bodyPr/>
        <a:lstStyle/>
        <a:p>
          <a:pPr rtl="0"/>
          <a:endParaRPr lang="en-US" sz="2200" dirty="0">
            <a:latin typeface="Calibri"/>
            <a:cs typeface="Calibri"/>
          </a:endParaRPr>
        </a:p>
      </dgm:t>
    </dgm:pt>
    <dgm:pt modelId="{F0C12AA7-0B73-944D-A3CF-688B3A823ADF}" type="parTrans" cxnId="{B19797CD-33AA-3B4C-90EF-73A1F6E4AFFE}">
      <dgm:prSet/>
      <dgm:spPr/>
      <dgm:t>
        <a:bodyPr/>
        <a:lstStyle/>
        <a:p>
          <a:endParaRPr lang="en-US" sz="2400">
            <a:latin typeface="Calibri"/>
            <a:cs typeface="Calibri"/>
          </a:endParaRPr>
        </a:p>
      </dgm:t>
    </dgm:pt>
    <dgm:pt modelId="{B84A580D-9298-6C44-8B70-55081E491B3F}" type="sibTrans" cxnId="{B19797CD-33AA-3B4C-90EF-73A1F6E4AFFE}">
      <dgm:prSet/>
      <dgm:spPr/>
      <dgm:t>
        <a:bodyPr/>
        <a:lstStyle/>
        <a:p>
          <a:endParaRPr lang="en-US" sz="2400">
            <a:latin typeface="Calibri"/>
            <a:cs typeface="Calibri"/>
          </a:endParaRPr>
        </a:p>
      </dgm:t>
    </dgm:pt>
    <dgm:pt modelId="{262B91C2-3B59-4726-A55D-33D5E947CBA9}">
      <dgm:prSet custT="1"/>
      <dgm:spPr/>
      <dgm:t>
        <a:bodyPr/>
        <a:lstStyle/>
        <a:p>
          <a:pPr rtl="0"/>
          <a:r>
            <a:rPr lang="en-US" sz="2200" dirty="0" smtClean="0">
              <a:latin typeface="Calibri"/>
              <a:cs typeface="Calibri"/>
            </a:rPr>
            <a:t> No se </a:t>
          </a:r>
          <a:r>
            <a:rPr lang="en-US" sz="2200" dirty="0" err="1" smtClean="0">
              <a:latin typeface="Calibri"/>
              <a:cs typeface="Calibri"/>
            </a:rPr>
            <a:t>trata</a:t>
          </a:r>
          <a:r>
            <a:rPr lang="en-US" sz="2200" dirty="0" smtClean="0">
              <a:latin typeface="Calibri"/>
              <a:cs typeface="Calibri"/>
            </a:rPr>
            <a:t> de una herramienta para determinar la mejor solución. Su meta en una sesión de </a:t>
          </a:r>
          <a:r>
            <a:rPr lang="en-US" sz="2200" dirty="0" err="1" smtClean="0">
              <a:latin typeface="Calibri"/>
              <a:cs typeface="Calibri"/>
            </a:rPr>
            <a:t>aporte</a:t>
          </a:r>
          <a:r>
            <a:rPr lang="en-US" sz="2200" dirty="0" smtClean="0">
              <a:latin typeface="Calibri"/>
              <a:cs typeface="Calibri"/>
            </a:rPr>
            <a:t> de ideas es recolectar tantas ideas como sea posible en un principio. El debate y análisis de las ideas se realizará después.</a:t>
          </a:r>
          <a:endParaRPr lang="en-US" sz="2200" dirty="0">
            <a:latin typeface="Calibri"/>
            <a:cs typeface="Calibri"/>
          </a:endParaRPr>
        </a:p>
      </dgm:t>
    </dgm:pt>
    <dgm:pt modelId="{4F51A377-2BF0-4B3A-95F5-1994583556FC}" type="parTrans" cxnId="{C22D06A1-1975-412E-86DD-D8A016F40FC3}">
      <dgm:prSet/>
      <dgm:spPr/>
      <dgm:t>
        <a:bodyPr/>
        <a:lstStyle/>
        <a:p>
          <a:endParaRPr lang="es-ES"/>
        </a:p>
      </dgm:t>
    </dgm:pt>
    <dgm:pt modelId="{F2915DDE-CAC7-400E-AB10-543508E6E7D7}" type="sibTrans" cxnId="{C22D06A1-1975-412E-86DD-D8A016F40FC3}">
      <dgm:prSet/>
      <dgm:spPr/>
      <dgm:t>
        <a:bodyPr/>
        <a:lstStyle/>
        <a:p>
          <a:endParaRPr lang="es-ES"/>
        </a:p>
      </dgm:t>
    </dgm:pt>
    <dgm:pt modelId="{3E5D7A14-3161-4A4B-9B1D-7471657F493A}" type="pres">
      <dgm:prSet presAssocID="{E52F301C-B90D-A949-AD1B-3993104C1A5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69FFFA4-B142-394D-8805-40C9E0F43A7F}" type="pres">
      <dgm:prSet presAssocID="{2FED728A-04BF-0C49-AB52-BB65A7A1851B}" presName="thickLine" presStyleLbl="alignNode1" presStyleIdx="0" presStyleCnt="5" custLinFactY="100000" custLinFactNeighborX="-1750" custLinFactNeighborY="112163"/>
      <dgm:spPr/>
    </dgm:pt>
    <dgm:pt modelId="{4B5152A4-28DC-FA4B-9EB5-140633896964}" type="pres">
      <dgm:prSet presAssocID="{2FED728A-04BF-0C49-AB52-BB65A7A1851B}" presName="horz1" presStyleCnt="0"/>
      <dgm:spPr/>
    </dgm:pt>
    <dgm:pt modelId="{FAFAFCA6-432B-3742-BECD-0E41190B285D}" type="pres">
      <dgm:prSet presAssocID="{2FED728A-04BF-0C49-AB52-BB65A7A1851B}" presName="tx1" presStyleLbl="revTx" presStyleIdx="0" presStyleCnt="5" custScaleY="105036" custLinFactNeighborX="1077" custLinFactNeighborY="-44686"/>
      <dgm:spPr/>
      <dgm:t>
        <a:bodyPr/>
        <a:lstStyle/>
        <a:p>
          <a:endParaRPr lang="en-US"/>
        </a:p>
      </dgm:t>
    </dgm:pt>
    <dgm:pt modelId="{5FC2C81A-9FBC-0C48-A145-063BF09E44EA}" type="pres">
      <dgm:prSet presAssocID="{2FED728A-04BF-0C49-AB52-BB65A7A1851B}" presName="vert1" presStyleCnt="0"/>
      <dgm:spPr/>
    </dgm:pt>
    <dgm:pt modelId="{4D05FABF-4685-4043-A9C5-16B58C895320}" type="pres">
      <dgm:prSet presAssocID="{1D43A754-6235-1E4E-B394-543208CCB3BE}" presName="thickLine" presStyleLbl="alignNode1" presStyleIdx="1" presStyleCnt="5" custLinFactNeighborX="-862" custLinFactNeighborY="-74539"/>
      <dgm:spPr/>
    </dgm:pt>
    <dgm:pt modelId="{4C38707A-D16B-FE4C-8C2B-3D308046E954}" type="pres">
      <dgm:prSet presAssocID="{1D43A754-6235-1E4E-B394-543208CCB3BE}" presName="horz1" presStyleCnt="0"/>
      <dgm:spPr/>
    </dgm:pt>
    <dgm:pt modelId="{B01EEACF-1506-9648-A927-C50E02E6D69D}" type="pres">
      <dgm:prSet presAssocID="{1D43A754-6235-1E4E-B394-543208CCB3BE}" presName="tx1" presStyleLbl="revTx" presStyleIdx="1" presStyleCnt="5" custScaleY="143737" custLinFactNeighborY="16906"/>
      <dgm:spPr/>
      <dgm:t>
        <a:bodyPr/>
        <a:lstStyle/>
        <a:p>
          <a:endParaRPr lang="en-US"/>
        </a:p>
      </dgm:t>
    </dgm:pt>
    <dgm:pt modelId="{BDBB51FE-740F-0841-ADBF-39E3D24690B1}" type="pres">
      <dgm:prSet presAssocID="{1D43A754-6235-1E4E-B394-543208CCB3BE}" presName="vert1" presStyleCnt="0"/>
      <dgm:spPr/>
    </dgm:pt>
    <dgm:pt modelId="{9437F8AF-507E-E94B-9217-2EBDE3525F1D}" type="pres">
      <dgm:prSet presAssocID="{8AA5B483-F80C-E64A-B4DA-309CDF872AF6}" presName="thickLine" presStyleLbl="alignNode1" presStyleIdx="2" presStyleCnt="5" custLinFactNeighborX="646" custLinFactNeighborY="-23095"/>
      <dgm:spPr/>
    </dgm:pt>
    <dgm:pt modelId="{CB704779-26A6-5043-8EBA-7BE29B8BAF5B}" type="pres">
      <dgm:prSet presAssocID="{8AA5B483-F80C-E64A-B4DA-309CDF872AF6}" presName="horz1" presStyleCnt="0"/>
      <dgm:spPr/>
    </dgm:pt>
    <dgm:pt modelId="{E2E2453B-BF1A-A348-B460-3601F7C82B83}" type="pres">
      <dgm:prSet presAssocID="{8AA5B483-F80C-E64A-B4DA-309CDF872AF6}" presName="tx1" presStyleLbl="revTx" presStyleIdx="2" presStyleCnt="5" custScaleY="95704" custLinFactNeighborX="-1535" custLinFactNeighborY="-26739"/>
      <dgm:spPr/>
      <dgm:t>
        <a:bodyPr/>
        <a:lstStyle/>
        <a:p>
          <a:endParaRPr lang="en-US"/>
        </a:p>
      </dgm:t>
    </dgm:pt>
    <dgm:pt modelId="{E30DD37F-B885-3D40-878F-34239EC07B83}" type="pres">
      <dgm:prSet presAssocID="{8AA5B483-F80C-E64A-B4DA-309CDF872AF6}" presName="vert1" presStyleCnt="0"/>
      <dgm:spPr/>
    </dgm:pt>
    <dgm:pt modelId="{1116332E-6417-44F5-B72C-DAA0246972B5}" type="pres">
      <dgm:prSet presAssocID="{262B91C2-3B59-4726-A55D-33D5E947CBA9}" presName="thickLine" presStyleLbl="alignNode1" presStyleIdx="3" presStyleCnt="5" custLinFactNeighborY="6622"/>
      <dgm:spPr/>
    </dgm:pt>
    <dgm:pt modelId="{538F62CA-95F4-4BB4-9C6D-F975DCF86CD7}" type="pres">
      <dgm:prSet presAssocID="{262B91C2-3B59-4726-A55D-33D5E947CBA9}" presName="horz1" presStyleCnt="0"/>
      <dgm:spPr/>
    </dgm:pt>
    <dgm:pt modelId="{1D901124-699A-4144-ABEE-F3B78C4C991C}" type="pres">
      <dgm:prSet presAssocID="{262B91C2-3B59-4726-A55D-33D5E947CBA9}" presName="tx1" presStyleLbl="revTx" presStyleIdx="3" presStyleCnt="5" custScaleX="100054" custScaleY="103488" custLinFactNeighborX="-1535" custLinFactNeighborY="13496"/>
      <dgm:spPr/>
      <dgm:t>
        <a:bodyPr/>
        <a:lstStyle/>
        <a:p>
          <a:endParaRPr lang="es-ES"/>
        </a:p>
      </dgm:t>
    </dgm:pt>
    <dgm:pt modelId="{005746C5-35B1-4C99-8341-176F96DD0E30}" type="pres">
      <dgm:prSet presAssocID="{262B91C2-3B59-4726-A55D-33D5E947CBA9}" presName="vert1" presStyleCnt="0"/>
      <dgm:spPr/>
    </dgm:pt>
    <dgm:pt modelId="{25554850-A49C-3F44-BCE4-D3014B94D1F8}" type="pres">
      <dgm:prSet presAssocID="{CB737772-A095-0C4B-8F1F-1B6C28FEE6EB}" presName="thickLine" presStyleLbl="alignNode1" presStyleIdx="4" presStyleCnt="5" custFlipVert="1" custSzY="45720" custLinFactNeighborY="96222"/>
      <dgm:spPr/>
    </dgm:pt>
    <dgm:pt modelId="{1F61C5BF-9355-C94C-98A9-1A2245DCF840}" type="pres">
      <dgm:prSet presAssocID="{CB737772-A095-0C4B-8F1F-1B6C28FEE6EB}" presName="horz1" presStyleCnt="0"/>
      <dgm:spPr/>
    </dgm:pt>
    <dgm:pt modelId="{498BE2FB-3358-0549-9241-0C73900D370F}" type="pres">
      <dgm:prSet presAssocID="{CB737772-A095-0C4B-8F1F-1B6C28FEE6EB}" presName="tx1" presStyleLbl="revTx" presStyleIdx="4" presStyleCnt="5" custScaleY="39173" custLinFactNeighborX="98" custLinFactNeighborY="3454"/>
      <dgm:spPr/>
      <dgm:t>
        <a:bodyPr/>
        <a:lstStyle/>
        <a:p>
          <a:endParaRPr lang="en-US"/>
        </a:p>
      </dgm:t>
    </dgm:pt>
    <dgm:pt modelId="{75BD9AF6-02B6-D64A-A7F9-0B0A428399F6}" type="pres">
      <dgm:prSet presAssocID="{CB737772-A095-0C4B-8F1F-1B6C28FEE6EB}" presName="vert1" presStyleCnt="0"/>
      <dgm:spPr/>
    </dgm:pt>
  </dgm:ptLst>
  <dgm:cxnLst>
    <dgm:cxn modelId="{33C8C0D6-20A3-F847-9060-6CDA17831A07}" srcId="{E52F301C-B90D-A949-AD1B-3993104C1A5E}" destId="{1D43A754-6235-1E4E-B394-543208CCB3BE}" srcOrd="1" destOrd="0" parTransId="{7470DD3D-AE7B-134F-AFB9-A2AC7A175F27}" sibTransId="{B7119717-D650-6E42-8A4C-C82BBF259DFE}"/>
    <dgm:cxn modelId="{6FF36AB3-0D56-4346-AEE7-85A5B40CCD8E}" srcId="{E52F301C-B90D-A949-AD1B-3993104C1A5E}" destId="{2FED728A-04BF-0C49-AB52-BB65A7A1851B}" srcOrd="0" destOrd="0" parTransId="{79FE0816-D61A-274D-8914-5282AE85163D}" sibTransId="{B4B5554F-BB50-824E-AAE8-40E02B68A48A}"/>
    <dgm:cxn modelId="{736B5E61-143B-7B46-BD19-4B3A0A86B341}" type="presOf" srcId="{1D43A754-6235-1E4E-B394-543208CCB3BE}" destId="{B01EEACF-1506-9648-A927-C50E02E6D69D}" srcOrd="0" destOrd="0" presId="urn:microsoft.com/office/officeart/2008/layout/LinedList"/>
    <dgm:cxn modelId="{C22D06A1-1975-412E-86DD-D8A016F40FC3}" srcId="{E52F301C-B90D-A949-AD1B-3993104C1A5E}" destId="{262B91C2-3B59-4726-A55D-33D5E947CBA9}" srcOrd="3" destOrd="0" parTransId="{4F51A377-2BF0-4B3A-95F5-1994583556FC}" sibTransId="{F2915DDE-CAC7-400E-AB10-543508E6E7D7}"/>
    <dgm:cxn modelId="{D9EEE5ED-BBE7-405A-9F53-C4B0ABEF2DF8}" type="presOf" srcId="{262B91C2-3B59-4726-A55D-33D5E947CBA9}" destId="{1D901124-699A-4144-ABEE-F3B78C4C991C}" srcOrd="0" destOrd="0" presId="urn:microsoft.com/office/officeart/2008/layout/LinedList"/>
    <dgm:cxn modelId="{4BE10A8B-D2BD-D041-A9C9-303DEAAEB760}" srcId="{E52F301C-B90D-A949-AD1B-3993104C1A5E}" destId="{8AA5B483-F80C-E64A-B4DA-309CDF872AF6}" srcOrd="2" destOrd="0" parTransId="{7A165148-DA78-1C40-A8E4-131BE24A8674}" sibTransId="{DDFB72A8-9514-3F45-A744-3B0BCD331903}"/>
    <dgm:cxn modelId="{BAEEECB8-169D-4240-A8B9-B5AB7E8A17DF}" type="presOf" srcId="{8AA5B483-F80C-E64A-B4DA-309CDF872AF6}" destId="{E2E2453B-BF1A-A348-B460-3601F7C82B83}" srcOrd="0" destOrd="0" presId="urn:microsoft.com/office/officeart/2008/layout/LinedList"/>
    <dgm:cxn modelId="{B19797CD-33AA-3B4C-90EF-73A1F6E4AFFE}" srcId="{E52F301C-B90D-A949-AD1B-3993104C1A5E}" destId="{CB737772-A095-0C4B-8F1F-1B6C28FEE6EB}" srcOrd="4" destOrd="0" parTransId="{F0C12AA7-0B73-944D-A3CF-688B3A823ADF}" sibTransId="{B84A580D-9298-6C44-8B70-55081E491B3F}"/>
    <dgm:cxn modelId="{693AAA81-5F64-F244-8926-D51863CCD0BB}" type="presOf" srcId="{2FED728A-04BF-0C49-AB52-BB65A7A1851B}" destId="{FAFAFCA6-432B-3742-BECD-0E41190B285D}" srcOrd="0" destOrd="0" presId="urn:microsoft.com/office/officeart/2008/layout/LinedList"/>
    <dgm:cxn modelId="{FBA4120A-A04C-CD44-8686-6DAC3CDC5E31}" type="presOf" srcId="{CB737772-A095-0C4B-8F1F-1B6C28FEE6EB}" destId="{498BE2FB-3358-0549-9241-0C73900D370F}" srcOrd="0" destOrd="0" presId="urn:microsoft.com/office/officeart/2008/layout/LinedList"/>
    <dgm:cxn modelId="{5B393E6B-ACF0-E048-BBD8-052A4A6A8A73}" type="presOf" srcId="{E52F301C-B90D-A949-AD1B-3993104C1A5E}" destId="{3E5D7A14-3161-4A4B-9B1D-7471657F493A}" srcOrd="0" destOrd="0" presId="urn:microsoft.com/office/officeart/2008/layout/LinedList"/>
    <dgm:cxn modelId="{85DB44D9-2809-3947-B665-435EA67679E1}" type="presParOf" srcId="{3E5D7A14-3161-4A4B-9B1D-7471657F493A}" destId="{E69FFFA4-B142-394D-8805-40C9E0F43A7F}" srcOrd="0" destOrd="0" presId="urn:microsoft.com/office/officeart/2008/layout/LinedList"/>
    <dgm:cxn modelId="{7E6B18DE-674E-D241-8214-88332CA4E695}" type="presParOf" srcId="{3E5D7A14-3161-4A4B-9B1D-7471657F493A}" destId="{4B5152A4-28DC-FA4B-9EB5-140633896964}" srcOrd="1" destOrd="0" presId="urn:microsoft.com/office/officeart/2008/layout/LinedList"/>
    <dgm:cxn modelId="{A8A54028-BC90-504C-8988-2EA142C27210}" type="presParOf" srcId="{4B5152A4-28DC-FA4B-9EB5-140633896964}" destId="{FAFAFCA6-432B-3742-BECD-0E41190B285D}" srcOrd="0" destOrd="0" presId="urn:microsoft.com/office/officeart/2008/layout/LinedList"/>
    <dgm:cxn modelId="{BA6C3AA2-456A-0D48-99A1-43859465C88F}" type="presParOf" srcId="{4B5152A4-28DC-FA4B-9EB5-140633896964}" destId="{5FC2C81A-9FBC-0C48-A145-063BF09E44EA}" srcOrd="1" destOrd="0" presId="urn:microsoft.com/office/officeart/2008/layout/LinedList"/>
    <dgm:cxn modelId="{5D5EE5B6-102A-EB48-9E14-F12F2689378F}" type="presParOf" srcId="{3E5D7A14-3161-4A4B-9B1D-7471657F493A}" destId="{4D05FABF-4685-4043-A9C5-16B58C895320}" srcOrd="2" destOrd="0" presId="urn:microsoft.com/office/officeart/2008/layout/LinedList"/>
    <dgm:cxn modelId="{48BCEF31-5B2F-FB47-B9FD-310CBC091FD1}" type="presParOf" srcId="{3E5D7A14-3161-4A4B-9B1D-7471657F493A}" destId="{4C38707A-D16B-FE4C-8C2B-3D308046E954}" srcOrd="3" destOrd="0" presId="urn:microsoft.com/office/officeart/2008/layout/LinedList"/>
    <dgm:cxn modelId="{E823909D-BC21-C44D-9686-A7F1A6A001EF}" type="presParOf" srcId="{4C38707A-D16B-FE4C-8C2B-3D308046E954}" destId="{B01EEACF-1506-9648-A927-C50E02E6D69D}" srcOrd="0" destOrd="0" presId="urn:microsoft.com/office/officeart/2008/layout/LinedList"/>
    <dgm:cxn modelId="{2FA113EC-9AF4-D240-B0DF-4AD5942018D7}" type="presParOf" srcId="{4C38707A-D16B-FE4C-8C2B-3D308046E954}" destId="{BDBB51FE-740F-0841-ADBF-39E3D24690B1}" srcOrd="1" destOrd="0" presId="urn:microsoft.com/office/officeart/2008/layout/LinedList"/>
    <dgm:cxn modelId="{F75757B7-09AC-3740-A32E-AACC44861B2A}" type="presParOf" srcId="{3E5D7A14-3161-4A4B-9B1D-7471657F493A}" destId="{9437F8AF-507E-E94B-9217-2EBDE3525F1D}" srcOrd="4" destOrd="0" presId="urn:microsoft.com/office/officeart/2008/layout/LinedList"/>
    <dgm:cxn modelId="{3A5BDCB7-90D2-764D-851A-FBB70B2C66E0}" type="presParOf" srcId="{3E5D7A14-3161-4A4B-9B1D-7471657F493A}" destId="{CB704779-26A6-5043-8EBA-7BE29B8BAF5B}" srcOrd="5" destOrd="0" presId="urn:microsoft.com/office/officeart/2008/layout/LinedList"/>
    <dgm:cxn modelId="{D1BF3E46-B8D7-B448-AB9E-7D7A1A9D8F81}" type="presParOf" srcId="{CB704779-26A6-5043-8EBA-7BE29B8BAF5B}" destId="{E2E2453B-BF1A-A348-B460-3601F7C82B83}" srcOrd="0" destOrd="0" presId="urn:microsoft.com/office/officeart/2008/layout/LinedList"/>
    <dgm:cxn modelId="{3884366E-876A-9B4E-8862-087498DDC04D}" type="presParOf" srcId="{CB704779-26A6-5043-8EBA-7BE29B8BAF5B}" destId="{E30DD37F-B885-3D40-878F-34239EC07B83}" srcOrd="1" destOrd="0" presId="urn:microsoft.com/office/officeart/2008/layout/LinedList"/>
    <dgm:cxn modelId="{91CE6D7A-FB32-4474-B1EF-51739D39281C}" type="presParOf" srcId="{3E5D7A14-3161-4A4B-9B1D-7471657F493A}" destId="{1116332E-6417-44F5-B72C-DAA0246972B5}" srcOrd="6" destOrd="0" presId="urn:microsoft.com/office/officeart/2008/layout/LinedList"/>
    <dgm:cxn modelId="{9E438F1B-C011-4150-9C59-76D8D44FA802}" type="presParOf" srcId="{3E5D7A14-3161-4A4B-9B1D-7471657F493A}" destId="{538F62CA-95F4-4BB4-9C6D-F975DCF86CD7}" srcOrd="7" destOrd="0" presId="urn:microsoft.com/office/officeart/2008/layout/LinedList"/>
    <dgm:cxn modelId="{D4FA9667-7FB3-4A75-A6E8-1B82AD588A32}" type="presParOf" srcId="{538F62CA-95F4-4BB4-9C6D-F975DCF86CD7}" destId="{1D901124-699A-4144-ABEE-F3B78C4C991C}" srcOrd="0" destOrd="0" presId="urn:microsoft.com/office/officeart/2008/layout/LinedList"/>
    <dgm:cxn modelId="{4D05BCAE-038A-4070-95DE-BFF6B2051C5B}" type="presParOf" srcId="{538F62CA-95F4-4BB4-9C6D-F975DCF86CD7}" destId="{005746C5-35B1-4C99-8341-176F96DD0E30}" srcOrd="1" destOrd="0" presId="urn:microsoft.com/office/officeart/2008/layout/LinedList"/>
    <dgm:cxn modelId="{338C06BB-8EFC-AF4B-A97D-973C36A61C9C}" type="presParOf" srcId="{3E5D7A14-3161-4A4B-9B1D-7471657F493A}" destId="{25554850-A49C-3F44-BCE4-D3014B94D1F8}" srcOrd="8" destOrd="0" presId="urn:microsoft.com/office/officeart/2008/layout/LinedList"/>
    <dgm:cxn modelId="{0B4C7A7B-0408-5844-AE8F-DF068B127786}" type="presParOf" srcId="{3E5D7A14-3161-4A4B-9B1D-7471657F493A}" destId="{1F61C5BF-9355-C94C-98A9-1A2245DCF840}" srcOrd="9" destOrd="0" presId="urn:microsoft.com/office/officeart/2008/layout/LinedList"/>
    <dgm:cxn modelId="{F6D61632-0CAD-1E43-8A2F-C5347D024209}" type="presParOf" srcId="{1F61C5BF-9355-C94C-98A9-1A2245DCF840}" destId="{498BE2FB-3358-0549-9241-0C73900D370F}" srcOrd="0" destOrd="0" presId="urn:microsoft.com/office/officeart/2008/layout/LinedList"/>
    <dgm:cxn modelId="{DD612B8A-479A-2A4C-9E66-BAD586E74916}" type="presParOf" srcId="{1F61C5BF-9355-C94C-98A9-1A2245DCF840}" destId="{75BD9AF6-02B6-D64A-A7F9-0B0A428399F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7CFC1-58D9-5040-8EC7-A16E0318A14D}" type="datetimeFigureOut">
              <a:rPr lang="en-US" smtClean="0"/>
              <a:t>9/4/2012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15C52-6EBD-954E-AD32-B3884FEE2B1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01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7FF642-FE2B-5B46-AAB1-E2C5739D1372}" type="datetime1">
              <a:rPr lang="en-US"/>
              <a:pPr>
                <a:defRPr/>
              </a:pPr>
              <a:t>9/4/2012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E40341-FEA8-7047-996E-223BBE8FE6B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12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rgbClr val="14C5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600"/>
            <a:ext cx="4038600" cy="13462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856" y="4635501"/>
            <a:ext cx="6467243" cy="1419784"/>
          </a:xfrm>
        </p:spPr>
        <p:txBody>
          <a:bodyPr anchor="ctr">
            <a:normAutofit/>
          </a:bodyPr>
          <a:lstStyle>
            <a:lvl1pPr marL="0" indent="0" algn="l">
              <a:spcBef>
                <a:spcPts val="300"/>
              </a:spcBef>
              <a:buNone/>
              <a:defRPr sz="3600">
                <a:solidFill>
                  <a:srgbClr val="0033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8684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795588"/>
            <a:ext cx="7556500" cy="1368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502650" y="27924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359775" y="27924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92100" y="2801937"/>
            <a:ext cx="498475" cy="1368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650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905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3600" b="1" dirty="0" smtClean="0">
                <a:solidFill>
                  <a:srgbClr val="72AE00"/>
                </a:solidFill>
                <a:latin typeface="Rockwell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905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58800" y="296863"/>
            <a:ext cx="7429500" cy="1052512"/>
          </a:xfrm>
          <a:prstGeom prst="rect">
            <a:avLst/>
          </a:prstGeom>
          <a:solidFill>
            <a:srgbClr val="14C5D0">
              <a:alpha val="7000"/>
            </a:srgb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3600" b="1" dirty="0" smtClean="0">
              <a:latin typeface="Rockwel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0038"/>
            <a:ext cx="498475" cy="10509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11294"/>
            <a:ext cx="7559487" cy="1025302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Clr>
                <a:srgbClr val="003399"/>
              </a:buClr>
              <a:defRPr>
                <a:solidFill>
                  <a:srgbClr val="000000"/>
                </a:solidFill>
              </a:defRPr>
            </a:lvl1pPr>
            <a:lvl2pPr marL="533400" indent="-304800">
              <a:buClr>
                <a:srgbClr val="65C4D2"/>
              </a:buClr>
              <a:defRPr>
                <a:solidFill>
                  <a:srgbClr val="000000"/>
                </a:solidFill>
              </a:defRPr>
            </a:lvl2pPr>
            <a:lvl3pPr marL="723900" indent="-266700">
              <a:buClr>
                <a:srgbClr val="66CCFF"/>
              </a:buClr>
              <a:defRPr>
                <a:solidFill>
                  <a:srgbClr val="000000"/>
                </a:solidFill>
              </a:defRPr>
            </a:lvl3pPr>
            <a:lvl4pPr marL="901700" indent="-228600">
              <a:buClr>
                <a:srgbClr val="0000FF"/>
              </a:buClr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33440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Click to edit Master text styles</a:t>
            </a:r>
          </a:p>
          <a:p>
            <a:pPr marL="457200" marR="0" lvl="1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3399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Second level</a:t>
            </a:r>
          </a:p>
          <a:p>
            <a:pPr marL="6858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F3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Third level</a:t>
            </a:r>
          </a:p>
          <a:p>
            <a:pPr marL="914400" marR="0" lvl="3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Rockwell" charset="0"/>
              </a:defRPr>
            </a:lvl1pPr>
          </a:lstStyle>
          <a:p>
            <a:pPr>
              <a:defRPr/>
            </a:pPr>
            <a:fld id="{3504349E-0B1A-9F4C-979F-AE934510903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  <p:sldLayoutId id="214748371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0000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228600" marR="0" indent="-228600" algn="l" defTabSz="914400" rtl="0" eaLnBrk="0" fontAlgn="base" latinLnBrk="0" hangingPunct="0">
        <a:lnSpc>
          <a:spcPct val="100000"/>
        </a:lnSpc>
        <a:spcBef>
          <a:spcPts val="2000"/>
        </a:spcBef>
        <a:spcAft>
          <a:spcPct val="0"/>
        </a:spcAft>
        <a:buClr>
          <a:srgbClr val="008000"/>
        </a:buClr>
        <a:buSzPct val="75000"/>
        <a:buFont typeface="Wingdings" charset="0"/>
        <a:buChar char="n"/>
        <a:tabLst/>
        <a:defRPr sz="28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1pPr>
      <a:lvl2pPr marL="4572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3399"/>
        </a:buClr>
        <a:buSzPct val="75000"/>
        <a:buFont typeface="Wingdings" charset="0"/>
        <a:buChar char="n"/>
        <a:tabLst/>
        <a:defRPr sz="24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2pPr>
      <a:lvl3pPr marL="6858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72F300"/>
        </a:buClr>
        <a:buSzPct val="75000"/>
        <a:buFont typeface="Wingdings" charset="0"/>
        <a:buChar char="n"/>
        <a:tabLst/>
        <a:defRPr sz="20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3pPr>
      <a:lvl4pPr marL="9144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FF"/>
        </a:buClr>
        <a:buSzPct val="75000"/>
        <a:buFont typeface="Wingdings" charset="0"/>
        <a:buChar char="n"/>
        <a:tabLst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4pPr>
      <a:lvl5pPr marL="914400" indent="914400" algn="l" rtl="0" eaLnBrk="0" fontAlgn="base" hangingPunct="0">
        <a:spcBef>
          <a:spcPts val="600"/>
        </a:spcBef>
        <a:spcAft>
          <a:spcPct val="0"/>
        </a:spcAft>
        <a:buClr>
          <a:srgbClr val="008000"/>
        </a:buClr>
        <a:buSzPct val="75000"/>
        <a:buFont typeface="Wingdings" charset="0"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599"/>
            <a:ext cx="4038600" cy="2883877"/>
          </a:xfrm>
        </p:spPr>
        <p:txBody>
          <a:bodyPr/>
          <a:lstStyle/>
          <a:p>
            <a:r>
              <a:rPr lang="en-US" sz="4400" dirty="0" smtClean="0"/>
              <a:t>IW:LEARN</a:t>
            </a:r>
            <a:br>
              <a:rPr lang="en-US" sz="4400" dirty="0" smtClean="0"/>
            </a:br>
            <a:r>
              <a:rPr lang="en-US" sz="4400" dirty="0" smtClean="0"/>
              <a:t>ADT/PAE Curso de </a:t>
            </a:r>
            <a:r>
              <a:rPr lang="en-US" sz="4400" dirty="0" err="1" smtClean="0"/>
              <a:t>entrenamiento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 smtClean="0"/>
              <a:t>Módulo</a:t>
            </a:r>
            <a:r>
              <a:rPr lang="en-US" dirty="0" smtClean="0"/>
              <a:t> 3: Desarrollo del PAE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0" y="4845326"/>
            <a:ext cx="1714500" cy="201267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01857" y="2844800"/>
            <a:ext cx="4038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30483086"/>
              </p:ext>
            </p:extLst>
          </p:nvPr>
        </p:nvGraphicFramePr>
        <p:xfrm>
          <a:off x="190500" y="1727200"/>
          <a:ext cx="8638987" cy="476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11294"/>
            <a:ext cx="7559487" cy="1025302"/>
          </a:xfrm>
        </p:spPr>
        <p:txBody>
          <a:bodyPr/>
          <a:lstStyle/>
          <a:p>
            <a:r>
              <a:rPr lang="en-GB" sz="3600" dirty="0" err="1" smtClean="0"/>
              <a:t>Priorizar</a:t>
            </a:r>
            <a:r>
              <a:rPr lang="en-US" sz="3600" dirty="0" smtClean="0"/>
              <a:t>….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705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DEB872-3E0D-8F49-8305-CA21E49EC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1CBF58-0483-634D-9C67-6D7B44338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C717F4-09FB-F04D-93BC-7A16687C1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81D1BE-BCC1-5742-9631-3CFE30C52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034E2E-8BE0-C946-B614-100849C21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Proceso</a:t>
            </a:r>
            <a:r>
              <a:rPr lang="en-GB" dirty="0" smtClean="0"/>
              <a:t> para el aporte de ideas</a:t>
            </a:r>
            <a:endParaRPr lang="en-US" dirty="0"/>
          </a:p>
        </p:txBody>
      </p:sp>
      <p:sp>
        <p:nvSpPr>
          <p:cNvPr id="7" name="L-Shape 6"/>
          <p:cNvSpPr/>
          <p:nvPr/>
        </p:nvSpPr>
        <p:spPr>
          <a:xfrm rot="5400000">
            <a:off x="386299" y="2681513"/>
            <a:ext cx="4203111" cy="3558197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0033FF"/>
          </a:solidFill>
          <a:ln>
            <a:solidFill>
              <a:schemeClr val="bg2"/>
            </a:solidFill>
          </a:ln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Group 7"/>
          <p:cNvGrpSpPr/>
          <p:nvPr/>
        </p:nvGrpSpPr>
        <p:grpSpPr>
          <a:xfrm>
            <a:off x="1176026" y="3200400"/>
            <a:ext cx="3212360" cy="3214077"/>
            <a:chOff x="382275" y="929482"/>
            <a:chExt cx="3212360" cy="3214077"/>
          </a:xfrm>
        </p:grpSpPr>
        <p:sp>
          <p:nvSpPr>
            <p:cNvPr id="13" name="Rectangle 12"/>
            <p:cNvSpPr/>
            <p:nvPr/>
          </p:nvSpPr>
          <p:spPr>
            <a:xfrm>
              <a:off x="382275" y="1327737"/>
              <a:ext cx="3212360" cy="281582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382275" y="929482"/>
              <a:ext cx="3212360" cy="3214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t" anchorCtr="0">
              <a:noAutofit/>
            </a:bodyPr>
            <a:lstStyle/>
            <a:p>
              <a:pPr lvl="0" defTabSz="12001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700" b="1" dirty="0" smtClean="0">
                  <a:solidFill>
                    <a:srgbClr val="0033CC"/>
                  </a:solidFill>
                  <a:latin typeface="Calibri"/>
                  <a:cs typeface="Calibri"/>
                </a:rPr>
                <a:t>Paso 1</a:t>
              </a:r>
              <a:r>
                <a:rPr lang="en-US" sz="2700" b="1" kern="1200" dirty="0" smtClean="0">
                  <a:solidFill>
                    <a:srgbClr val="0033CC"/>
                  </a:solidFill>
                  <a:latin typeface="Calibri"/>
                  <a:cs typeface="Calibri"/>
                </a:rPr>
                <a:t>: </a:t>
              </a:r>
              <a:r>
                <a:rPr lang="en-US" sz="270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Identificar</a:t>
              </a:r>
              <a:r>
                <a:rPr lang="en-US" sz="270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ideas y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oportunidades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innovadoras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que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identifiquen</a:t>
              </a:r>
              <a:r>
                <a:rPr lang="en-US" sz="2700" dirty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los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puntos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apalancamiento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y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respondan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a la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visión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y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las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metas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.</a:t>
              </a:r>
              <a:endParaRPr lang="en-US" sz="27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9" name="L-Shape 8"/>
          <p:cNvSpPr/>
          <p:nvPr/>
        </p:nvSpPr>
        <p:spPr>
          <a:xfrm rot="5400000">
            <a:off x="4051100" y="2077159"/>
            <a:ext cx="4784292" cy="3558197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5240214" y="2092570"/>
            <a:ext cx="3080727" cy="4155834"/>
            <a:chOff x="4314831" y="-41465"/>
            <a:chExt cx="3212360" cy="3211909"/>
          </a:xfrm>
        </p:grpSpPr>
        <p:sp>
          <p:nvSpPr>
            <p:cNvPr id="11" name="Rectangle 10"/>
            <p:cNvSpPr/>
            <p:nvPr/>
          </p:nvSpPr>
          <p:spPr>
            <a:xfrm>
              <a:off x="4314831" y="354622"/>
              <a:ext cx="3212360" cy="281582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4314831" y="-41465"/>
              <a:ext cx="3212360" cy="32119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t" anchorCtr="0">
              <a:noAutofit/>
            </a:bodyPr>
            <a:lstStyle/>
            <a:p>
              <a:pPr lvl="0" defTabSz="12001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700" b="1" dirty="0" smtClean="0">
                  <a:solidFill>
                    <a:srgbClr val="0033CC"/>
                  </a:solidFill>
                  <a:latin typeface="Calibri"/>
                  <a:cs typeface="Calibri"/>
                </a:rPr>
                <a:t>Paso 2</a:t>
              </a:r>
              <a:r>
                <a:rPr lang="en-US" sz="270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: </a:t>
              </a:r>
              <a:r>
                <a:rPr lang="en-US" sz="270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Identificar</a:t>
              </a:r>
              <a:r>
                <a:rPr lang="en-US" sz="2700" dirty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opciones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o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alternativas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: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seleccionar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las ideas,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oportunidades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o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soluciones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que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respondan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mejor a las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necesidades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y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realidades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la </a:t>
              </a:r>
              <a:r>
                <a:rPr lang="en-US" sz="27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región</a:t>
              </a:r>
              <a:r>
                <a:rPr lang="en-US" sz="2700" dirty="0" smtClean="0">
                  <a:solidFill>
                    <a:schemeClr val="tx1"/>
                  </a:solidFill>
                  <a:latin typeface="Calibri"/>
                  <a:cs typeface="Calibri"/>
                </a:rPr>
                <a:t>.</a:t>
              </a:r>
              <a:endParaRPr lang="en-US" sz="27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983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Paso 1: </a:t>
            </a:r>
            <a:r>
              <a:rPr lang="en-US" sz="3600" dirty="0" err="1" smtClean="0"/>
              <a:t>Identificar</a:t>
            </a:r>
            <a:r>
              <a:rPr lang="en-US" sz="3600" dirty="0" smtClean="0"/>
              <a:t> las ideas y </a:t>
            </a:r>
            <a:r>
              <a:rPr lang="en-US" sz="3600" dirty="0" err="1" smtClean="0"/>
              <a:t>oportunidades</a:t>
            </a:r>
            <a:r>
              <a:rPr lang="en-US" sz="3600" dirty="0" smtClean="0"/>
              <a:t> </a:t>
            </a:r>
            <a:r>
              <a:rPr lang="en-US" sz="3600" dirty="0" err="1" smtClean="0"/>
              <a:t>innovadoras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298701"/>
            <a:ext cx="7556500" cy="3238500"/>
          </a:xfrm>
          <a:noFill/>
        </p:spPr>
        <p:txBody>
          <a:bodyPr/>
          <a:lstStyle/>
          <a:p>
            <a:r>
              <a:rPr lang="en-GB" dirty="0" smtClean="0"/>
              <a:t>Este </a:t>
            </a:r>
            <a:r>
              <a:rPr lang="en-GB" dirty="0" err="1" smtClean="0"/>
              <a:t>paso</a:t>
            </a:r>
            <a:r>
              <a:rPr lang="en-GB" dirty="0" smtClean="0"/>
              <a:t> </a:t>
            </a:r>
            <a:r>
              <a:rPr lang="en-GB" dirty="0" err="1" smtClean="0"/>
              <a:t>también</a:t>
            </a:r>
            <a:r>
              <a:rPr lang="en-GB" dirty="0" smtClean="0"/>
              <a:t> </a:t>
            </a:r>
            <a:r>
              <a:rPr lang="en-GB" dirty="0" err="1" smtClean="0"/>
              <a:t>puede</a:t>
            </a:r>
            <a:r>
              <a:rPr lang="en-GB" dirty="0" smtClean="0"/>
              <a:t> </a:t>
            </a:r>
            <a:r>
              <a:rPr lang="en-GB" dirty="0" err="1" smtClean="0"/>
              <a:t>lograrse</a:t>
            </a:r>
            <a:r>
              <a:rPr lang="en-GB" dirty="0" smtClean="0"/>
              <a:t> </a:t>
            </a:r>
            <a:r>
              <a:rPr lang="en-GB" dirty="0" err="1" smtClean="0"/>
              <a:t>adecuadamente</a:t>
            </a:r>
            <a:r>
              <a:rPr lang="en-GB" dirty="0" smtClean="0"/>
              <a:t> </a:t>
            </a:r>
            <a:r>
              <a:rPr lang="en-GB" dirty="0" err="1" smtClean="0"/>
              <a:t>mediante</a:t>
            </a:r>
            <a:r>
              <a:rPr lang="en-GB" dirty="0" smtClean="0"/>
              <a:t> un </a:t>
            </a:r>
            <a:r>
              <a:rPr lang="en-GB" i="1" dirty="0" smtClean="0">
                <a:solidFill>
                  <a:schemeClr val="bg2"/>
                </a:solidFill>
              </a:rPr>
              <a:t>taller </a:t>
            </a:r>
            <a:r>
              <a:rPr lang="en-GB" i="1" dirty="0" err="1" smtClean="0">
                <a:solidFill>
                  <a:schemeClr val="bg2"/>
                </a:solidFill>
              </a:rPr>
              <a:t>colaborativo</a:t>
            </a:r>
            <a:r>
              <a:rPr lang="en-GB" i="1" dirty="0" smtClean="0">
                <a:solidFill>
                  <a:schemeClr val="bg2"/>
                </a:solidFill>
              </a:rPr>
              <a:t> </a:t>
            </a:r>
            <a:r>
              <a:rPr lang="en-GB" dirty="0" smtClean="0"/>
              <a:t>que </a:t>
            </a:r>
            <a:r>
              <a:rPr lang="en-GB" dirty="0" err="1" smtClean="0"/>
              <a:t>implique</a:t>
            </a:r>
            <a:r>
              <a:rPr lang="en-GB" dirty="0" smtClean="0"/>
              <a:t> la </a:t>
            </a:r>
            <a:r>
              <a:rPr lang="en-GB" dirty="0" err="1" smtClean="0"/>
              <a:t>participación</a:t>
            </a:r>
            <a:r>
              <a:rPr lang="en-GB" dirty="0" smtClean="0"/>
              <a:t> del </a:t>
            </a:r>
            <a:r>
              <a:rPr lang="en-GB" dirty="0" err="1" smtClean="0"/>
              <a:t>equipo</a:t>
            </a:r>
            <a:r>
              <a:rPr lang="en-GB" dirty="0" smtClean="0"/>
              <a:t> de </a:t>
            </a:r>
            <a:r>
              <a:rPr lang="en-GB" dirty="0" err="1" smtClean="0"/>
              <a:t>desarrollo</a:t>
            </a:r>
            <a:r>
              <a:rPr lang="en-GB" dirty="0" smtClean="0"/>
              <a:t> del PAE,  </a:t>
            </a:r>
            <a:r>
              <a:rPr lang="en-GB" dirty="0" err="1" smtClean="0"/>
              <a:t>junto</a:t>
            </a:r>
            <a:r>
              <a:rPr lang="en-GB" dirty="0" smtClean="0"/>
              <a:t> a </a:t>
            </a:r>
            <a:r>
              <a:rPr lang="en-GB" dirty="0" err="1" smtClean="0"/>
              <a:t>otros</a:t>
            </a:r>
            <a:r>
              <a:rPr lang="en-GB" dirty="0" smtClean="0"/>
              <a:t> </a:t>
            </a:r>
            <a:r>
              <a:rPr lang="en-GB" dirty="0" err="1" smtClean="0"/>
              <a:t>especialistas</a:t>
            </a:r>
            <a:r>
              <a:rPr lang="en-GB" dirty="0" smtClean="0"/>
              <a:t>.</a:t>
            </a:r>
          </a:p>
          <a:p>
            <a:r>
              <a:rPr lang="en-GB" dirty="0" smtClean="0"/>
              <a:t>El taller </a:t>
            </a:r>
            <a:r>
              <a:rPr lang="en-GB" dirty="0" err="1" smtClean="0"/>
              <a:t>puede</a:t>
            </a:r>
            <a:r>
              <a:rPr lang="en-GB" dirty="0" smtClean="0"/>
              <a:t> </a:t>
            </a:r>
            <a:r>
              <a:rPr lang="en-GB" dirty="0" err="1" smtClean="0"/>
              <a:t>realizarse</a:t>
            </a:r>
            <a:r>
              <a:rPr lang="en-GB" dirty="0" smtClean="0"/>
              <a:t> </a:t>
            </a:r>
            <a:r>
              <a:rPr lang="en-GB" dirty="0" err="1" smtClean="0"/>
              <a:t>durante</a:t>
            </a:r>
            <a:r>
              <a:rPr lang="en-GB" dirty="0" smtClean="0"/>
              <a:t> la </a:t>
            </a:r>
            <a:r>
              <a:rPr lang="en-GB" i="1" dirty="0" err="1" smtClean="0">
                <a:solidFill>
                  <a:schemeClr val="bg2"/>
                </a:solidFill>
              </a:rPr>
              <a:t>misma</a:t>
            </a:r>
            <a:r>
              <a:rPr lang="en-GB" i="1" dirty="0" smtClean="0">
                <a:solidFill>
                  <a:schemeClr val="bg2"/>
                </a:solidFill>
              </a:rPr>
              <a:t> sesión</a:t>
            </a:r>
            <a:r>
              <a:rPr lang="en-GB" dirty="0" smtClean="0">
                <a:solidFill>
                  <a:schemeClr val="bg2"/>
                </a:solidFill>
              </a:rPr>
              <a:t> </a:t>
            </a:r>
            <a:r>
              <a:rPr lang="en-GB" dirty="0" smtClean="0"/>
              <a:t>en la que se </a:t>
            </a:r>
            <a:r>
              <a:rPr lang="en-GB" dirty="0" err="1" smtClean="0"/>
              <a:t>identifican</a:t>
            </a:r>
            <a:r>
              <a:rPr lang="en-GB" dirty="0" smtClean="0"/>
              <a:t> la </a:t>
            </a:r>
            <a:r>
              <a:rPr lang="en-GB" dirty="0" err="1"/>
              <a:t>v</a:t>
            </a:r>
            <a:r>
              <a:rPr lang="en-GB" dirty="0" err="1" smtClean="0"/>
              <a:t>isión</a:t>
            </a:r>
            <a:r>
              <a:rPr lang="en-GB" dirty="0" smtClean="0"/>
              <a:t> y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metas</a:t>
            </a:r>
            <a:r>
              <a:rPr lang="en-GB" dirty="0" smtClean="0"/>
              <a:t> o </a:t>
            </a:r>
            <a:r>
              <a:rPr lang="en-GB" dirty="0" err="1" smtClean="0"/>
              <a:t>bien</a:t>
            </a:r>
            <a:r>
              <a:rPr lang="en-GB" dirty="0" smtClean="0"/>
              <a:t> en </a:t>
            </a:r>
            <a:r>
              <a:rPr lang="en-GB" dirty="0" err="1" smtClean="0"/>
              <a:t>una</a:t>
            </a:r>
            <a:r>
              <a:rPr lang="en-GB" dirty="0" smtClean="0"/>
              <a:t> sesión </a:t>
            </a:r>
            <a:r>
              <a:rPr lang="en-GB" dirty="0" err="1" smtClean="0"/>
              <a:t>diferente</a:t>
            </a:r>
            <a:r>
              <a:rPr lang="en-GB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2700" y="5194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Paso 2: </a:t>
            </a:r>
            <a:r>
              <a:rPr lang="en-US" sz="3600" dirty="0" err="1" smtClean="0"/>
              <a:t>Identificar</a:t>
            </a:r>
            <a:r>
              <a:rPr lang="en-US" sz="3600" dirty="0" smtClean="0"/>
              <a:t> </a:t>
            </a:r>
            <a:r>
              <a:rPr lang="en-US" sz="3600" dirty="0" err="1" smtClean="0"/>
              <a:t>opciones</a:t>
            </a:r>
            <a:r>
              <a:rPr lang="en-US" sz="3600" dirty="0" smtClean="0"/>
              <a:t> o </a:t>
            </a:r>
            <a:r>
              <a:rPr lang="en-US" sz="3600" dirty="0" err="1" smtClean="0"/>
              <a:t>alternativas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630615"/>
          </a:xfrm>
        </p:spPr>
        <p:txBody>
          <a:bodyPr/>
          <a:lstStyle/>
          <a:p>
            <a:r>
              <a:rPr lang="en-GB" dirty="0" smtClean="0"/>
              <a:t>El </a:t>
            </a:r>
            <a:r>
              <a:rPr lang="en-GB" dirty="0" err="1" smtClean="0"/>
              <a:t>propósito</a:t>
            </a:r>
            <a:r>
              <a:rPr lang="en-GB" dirty="0" smtClean="0"/>
              <a:t> de </a:t>
            </a:r>
            <a:r>
              <a:rPr lang="en-GB" dirty="0" err="1" smtClean="0"/>
              <a:t>este</a:t>
            </a:r>
            <a:r>
              <a:rPr lang="en-GB" dirty="0" smtClean="0"/>
              <a:t> </a:t>
            </a:r>
            <a:r>
              <a:rPr lang="en-GB" dirty="0" err="1" smtClean="0"/>
              <a:t>paso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identificar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ideas, </a:t>
            </a:r>
            <a:r>
              <a:rPr lang="en-GB" dirty="0" err="1" smtClean="0"/>
              <a:t>oportunidades</a:t>
            </a:r>
            <a:r>
              <a:rPr lang="en-GB" dirty="0" smtClean="0"/>
              <a:t> o </a:t>
            </a:r>
            <a:r>
              <a:rPr lang="en-GB" dirty="0" err="1" smtClean="0"/>
              <a:t>soluciones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mejor</a:t>
            </a:r>
            <a:r>
              <a:rPr lang="en-GB" dirty="0" smtClean="0"/>
              <a:t> </a:t>
            </a:r>
            <a:r>
              <a:rPr lang="en-GB" i="1" dirty="0" err="1" smtClean="0">
                <a:solidFill>
                  <a:schemeClr val="bg2"/>
                </a:solidFill>
              </a:rPr>
              <a:t>respondan</a:t>
            </a:r>
            <a:r>
              <a:rPr lang="en-GB" i="1" dirty="0" smtClean="0">
                <a:solidFill>
                  <a:schemeClr val="bg2"/>
                </a:solidFill>
              </a:rPr>
              <a:t> a </a:t>
            </a:r>
            <a:r>
              <a:rPr lang="en-GB" i="1" dirty="0" err="1" smtClean="0">
                <a:solidFill>
                  <a:schemeClr val="bg2"/>
                </a:solidFill>
              </a:rPr>
              <a:t>las</a:t>
            </a:r>
            <a:r>
              <a:rPr lang="en-GB" i="1" dirty="0" smtClean="0">
                <a:solidFill>
                  <a:schemeClr val="bg2"/>
                </a:solidFill>
              </a:rPr>
              <a:t> </a:t>
            </a:r>
            <a:r>
              <a:rPr lang="en-GB" i="1" dirty="0" err="1" smtClean="0">
                <a:solidFill>
                  <a:schemeClr val="bg2"/>
                </a:solidFill>
              </a:rPr>
              <a:t>necesidades</a:t>
            </a:r>
            <a:r>
              <a:rPr lang="en-GB" i="1" dirty="0" smtClean="0">
                <a:solidFill>
                  <a:schemeClr val="bg2"/>
                </a:solidFill>
              </a:rPr>
              <a:t> y </a:t>
            </a:r>
            <a:r>
              <a:rPr lang="en-GB" i="1" dirty="0" err="1" smtClean="0">
                <a:solidFill>
                  <a:schemeClr val="bg2"/>
                </a:solidFill>
              </a:rPr>
              <a:t>realidades</a:t>
            </a:r>
            <a:r>
              <a:rPr lang="en-GB" i="1" dirty="0" smtClean="0">
                <a:solidFill>
                  <a:schemeClr val="bg2"/>
                </a:solidFill>
              </a:rPr>
              <a:t> de la </a:t>
            </a:r>
            <a:r>
              <a:rPr lang="en-GB" i="1" dirty="0" err="1" smtClean="0">
                <a:solidFill>
                  <a:schemeClr val="bg2"/>
                </a:solidFill>
              </a:rPr>
              <a:t>región</a:t>
            </a:r>
            <a:r>
              <a:rPr lang="en-GB" i="1" dirty="0" smtClean="0">
                <a:solidFill>
                  <a:schemeClr val="bg2"/>
                </a:solidFill>
              </a:rPr>
              <a:t>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Como </a:t>
            </a:r>
            <a:r>
              <a:rPr lang="en-GB" dirty="0" err="1" smtClean="0">
                <a:solidFill>
                  <a:schemeClr val="tx1"/>
                </a:solidFill>
              </a:rPr>
              <a:t>resultado</a:t>
            </a:r>
            <a:r>
              <a:rPr lang="en-GB" dirty="0" smtClean="0">
                <a:solidFill>
                  <a:schemeClr val="tx1"/>
                </a:solidFill>
              </a:rPr>
              <a:t> se </a:t>
            </a:r>
            <a:r>
              <a:rPr lang="en-GB" dirty="0" err="1" smtClean="0">
                <a:solidFill>
                  <a:schemeClr val="tx1"/>
                </a:solidFill>
              </a:rPr>
              <a:t>obtendrá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una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tabla</a:t>
            </a:r>
            <a:r>
              <a:rPr lang="en-GB" dirty="0" smtClean="0">
                <a:solidFill>
                  <a:schemeClr val="tx1"/>
                </a:solidFill>
              </a:rPr>
              <a:t> de ideas, </a:t>
            </a:r>
            <a:r>
              <a:rPr lang="en-GB" dirty="0" err="1" smtClean="0">
                <a:solidFill>
                  <a:schemeClr val="tx1"/>
                </a:solidFill>
              </a:rPr>
              <a:t>oportunidades</a:t>
            </a:r>
            <a:r>
              <a:rPr lang="en-GB" dirty="0" smtClean="0">
                <a:solidFill>
                  <a:schemeClr val="tx1"/>
                </a:solidFill>
              </a:rPr>
              <a:t> o </a:t>
            </a:r>
            <a:r>
              <a:rPr lang="en-GB" dirty="0" err="1" smtClean="0">
                <a:solidFill>
                  <a:schemeClr val="tx1"/>
                </a:solidFill>
              </a:rPr>
              <a:t>soluciones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alternativas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bg2"/>
                </a:solidFill>
              </a:rPr>
              <a:t>prioritarias</a:t>
            </a:r>
            <a:r>
              <a:rPr lang="en-GB" dirty="0" smtClean="0">
                <a:solidFill>
                  <a:schemeClr val="bg2"/>
                </a:solidFill>
              </a:rPr>
              <a:t>,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las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cuales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constituirán</a:t>
            </a:r>
            <a:r>
              <a:rPr lang="en-GB" dirty="0" smtClean="0">
                <a:solidFill>
                  <a:schemeClr val="tx1"/>
                </a:solidFill>
              </a:rPr>
              <a:t> la base </a:t>
            </a:r>
            <a:r>
              <a:rPr lang="en-GB" dirty="0" err="1" smtClean="0">
                <a:solidFill>
                  <a:schemeClr val="tx1"/>
                </a:solidFill>
              </a:rPr>
              <a:t>para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realizar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consultas</a:t>
            </a:r>
            <a:r>
              <a:rPr lang="en-GB" dirty="0" smtClean="0">
                <a:solidFill>
                  <a:schemeClr val="tx1"/>
                </a:solidFill>
              </a:rPr>
              <a:t> y </a:t>
            </a:r>
            <a:r>
              <a:rPr lang="en-GB" dirty="0" err="1" smtClean="0">
                <a:solidFill>
                  <a:schemeClr val="tx1"/>
                </a:solidFill>
              </a:rPr>
              <a:t>discusiones</a:t>
            </a:r>
            <a:r>
              <a:rPr lang="en-GB" dirty="0" smtClean="0">
                <a:solidFill>
                  <a:schemeClr val="tx1"/>
                </a:solidFill>
              </a:rPr>
              <a:t>  </a:t>
            </a:r>
            <a:r>
              <a:rPr lang="en-GB" dirty="0" err="1" smtClean="0">
                <a:solidFill>
                  <a:schemeClr val="tx1"/>
                </a:solidFill>
              </a:rPr>
              <a:t>más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detalladas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sobre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opciones</a:t>
            </a:r>
            <a:r>
              <a:rPr lang="en-GB" dirty="0" smtClean="0">
                <a:solidFill>
                  <a:schemeClr val="tx1"/>
                </a:solidFill>
              </a:rPr>
              <a:t> o </a:t>
            </a:r>
            <a:r>
              <a:rPr lang="en-GB" dirty="0" err="1" smtClean="0">
                <a:solidFill>
                  <a:schemeClr val="tx1"/>
                </a:solidFill>
              </a:rPr>
              <a:t>alternativas</a:t>
            </a:r>
            <a:r>
              <a:rPr lang="en-GB" dirty="0" smtClean="0">
                <a:solidFill>
                  <a:schemeClr val="tx1"/>
                </a:solidFill>
              </a:rPr>
              <a:t> en </a:t>
            </a:r>
            <a:r>
              <a:rPr lang="en-GB" dirty="0" err="1" smtClean="0">
                <a:solidFill>
                  <a:schemeClr val="tx1"/>
                </a:solidFill>
              </a:rPr>
              <a:t>cada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país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245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67981556"/>
              </p:ext>
            </p:extLst>
          </p:nvPr>
        </p:nvGraphicFramePr>
        <p:xfrm>
          <a:off x="190500" y="1727200"/>
          <a:ext cx="8638987" cy="476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11294"/>
            <a:ext cx="7559487" cy="1025302"/>
          </a:xfrm>
        </p:spPr>
        <p:txBody>
          <a:bodyPr/>
          <a:lstStyle/>
          <a:p>
            <a:r>
              <a:rPr lang="en-GB" sz="3600" dirty="0" err="1" smtClean="0"/>
              <a:t>Priorizar</a:t>
            </a:r>
            <a:r>
              <a:rPr lang="en-US" sz="3600" dirty="0" smtClean="0"/>
              <a:t>….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928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DEB872-3E0D-8F49-8305-CA21E49EC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1CBF58-0483-634D-9C67-6D7B44338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C717F4-09FB-F04D-93BC-7A16687C1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81D1BE-BCC1-5742-9631-3CFE30C52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034E2E-8BE0-C946-B614-100849C21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Paso 2: </a:t>
            </a:r>
            <a:r>
              <a:rPr lang="en-US" sz="3600" dirty="0" err="1" smtClean="0"/>
              <a:t>Identificar</a:t>
            </a:r>
            <a:r>
              <a:rPr lang="en-US" sz="3600" dirty="0" smtClean="0"/>
              <a:t> </a:t>
            </a:r>
            <a:r>
              <a:rPr lang="en-US" sz="3600" dirty="0" err="1" smtClean="0"/>
              <a:t>opciones</a:t>
            </a:r>
            <a:r>
              <a:rPr lang="en-US" sz="3600" dirty="0" smtClean="0"/>
              <a:t> o </a:t>
            </a:r>
            <a:r>
              <a:rPr lang="en-US" sz="3600" dirty="0" err="1" smtClean="0"/>
              <a:t>alternativas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389184"/>
            <a:ext cx="7556500" cy="5345723"/>
          </a:xfrm>
        </p:spPr>
        <p:txBody>
          <a:bodyPr/>
          <a:lstStyle/>
          <a:p>
            <a:r>
              <a:rPr lang="en-GB" sz="2750" dirty="0" smtClean="0"/>
              <a:t>El </a:t>
            </a:r>
            <a:r>
              <a:rPr lang="en-GB" sz="2750" dirty="0" err="1" smtClean="0"/>
              <a:t>propósito</a:t>
            </a:r>
            <a:r>
              <a:rPr lang="en-GB" sz="2750" dirty="0" smtClean="0"/>
              <a:t> de </a:t>
            </a:r>
            <a:r>
              <a:rPr lang="en-GB" sz="2750" dirty="0" err="1" smtClean="0"/>
              <a:t>este</a:t>
            </a:r>
            <a:r>
              <a:rPr lang="en-GB" sz="2750" dirty="0" smtClean="0"/>
              <a:t> </a:t>
            </a:r>
            <a:r>
              <a:rPr lang="en-GB" sz="2750" dirty="0" err="1" smtClean="0"/>
              <a:t>paso</a:t>
            </a:r>
            <a:r>
              <a:rPr lang="en-GB" sz="2750" dirty="0" smtClean="0"/>
              <a:t> </a:t>
            </a:r>
            <a:r>
              <a:rPr lang="en-GB" sz="2750" dirty="0" err="1" smtClean="0"/>
              <a:t>es</a:t>
            </a:r>
            <a:r>
              <a:rPr lang="en-GB" sz="2750" dirty="0" smtClean="0"/>
              <a:t> </a:t>
            </a:r>
            <a:r>
              <a:rPr lang="en-GB" sz="2750" dirty="0" err="1" smtClean="0"/>
              <a:t>identificar</a:t>
            </a:r>
            <a:r>
              <a:rPr lang="en-GB" sz="2750" dirty="0" smtClean="0"/>
              <a:t> </a:t>
            </a:r>
            <a:r>
              <a:rPr lang="en-GB" sz="2750" dirty="0" err="1" smtClean="0"/>
              <a:t>las</a:t>
            </a:r>
            <a:r>
              <a:rPr lang="en-GB" sz="2750" dirty="0" smtClean="0"/>
              <a:t> ideas, </a:t>
            </a:r>
            <a:r>
              <a:rPr lang="en-GB" sz="2750" dirty="0" err="1" smtClean="0"/>
              <a:t>oportunidades</a:t>
            </a:r>
            <a:r>
              <a:rPr lang="en-GB" sz="2750" dirty="0" smtClean="0"/>
              <a:t> o </a:t>
            </a:r>
            <a:r>
              <a:rPr lang="en-GB" sz="2750" dirty="0" err="1" smtClean="0"/>
              <a:t>soluciones</a:t>
            </a:r>
            <a:r>
              <a:rPr lang="en-GB" sz="2750" dirty="0" smtClean="0"/>
              <a:t> </a:t>
            </a:r>
            <a:r>
              <a:rPr lang="en-GB" sz="2750" dirty="0" err="1" smtClean="0"/>
              <a:t>que</a:t>
            </a:r>
            <a:r>
              <a:rPr lang="en-GB" sz="2750" dirty="0"/>
              <a:t> </a:t>
            </a:r>
            <a:r>
              <a:rPr lang="en-GB" sz="2750" i="1" dirty="0" err="1" smtClean="0">
                <a:solidFill>
                  <a:schemeClr val="bg2"/>
                </a:solidFill>
              </a:rPr>
              <a:t>mejor</a:t>
            </a:r>
            <a:r>
              <a:rPr lang="en-GB" sz="2750" dirty="0" smtClean="0"/>
              <a:t> </a:t>
            </a:r>
            <a:r>
              <a:rPr lang="en-GB" sz="2750" i="1" dirty="0" err="1" smtClean="0">
                <a:solidFill>
                  <a:schemeClr val="bg2"/>
                </a:solidFill>
              </a:rPr>
              <a:t>respondan</a:t>
            </a:r>
            <a:r>
              <a:rPr lang="en-GB" sz="2750" i="1" dirty="0" smtClean="0">
                <a:solidFill>
                  <a:schemeClr val="bg2"/>
                </a:solidFill>
              </a:rPr>
              <a:t> a </a:t>
            </a:r>
            <a:r>
              <a:rPr lang="en-GB" sz="2750" i="1" dirty="0" err="1" smtClean="0">
                <a:solidFill>
                  <a:schemeClr val="bg2"/>
                </a:solidFill>
              </a:rPr>
              <a:t>las</a:t>
            </a:r>
            <a:r>
              <a:rPr lang="en-GB" sz="2750" i="1" dirty="0" smtClean="0">
                <a:solidFill>
                  <a:schemeClr val="bg2"/>
                </a:solidFill>
              </a:rPr>
              <a:t> </a:t>
            </a:r>
            <a:r>
              <a:rPr lang="en-GB" sz="2750" i="1" dirty="0" err="1" smtClean="0">
                <a:solidFill>
                  <a:schemeClr val="bg2"/>
                </a:solidFill>
              </a:rPr>
              <a:t>necesidades</a:t>
            </a:r>
            <a:r>
              <a:rPr lang="en-GB" sz="2750" i="1" dirty="0" smtClean="0">
                <a:solidFill>
                  <a:schemeClr val="bg2"/>
                </a:solidFill>
              </a:rPr>
              <a:t> y </a:t>
            </a:r>
            <a:r>
              <a:rPr lang="en-GB" sz="2750" i="1" dirty="0" err="1" smtClean="0">
                <a:solidFill>
                  <a:schemeClr val="bg2"/>
                </a:solidFill>
              </a:rPr>
              <a:t>realidades</a:t>
            </a:r>
            <a:r>
              <a:rPr lang="en-GB" sz="2750" i="1" dirty="0" smtClean="0">
                <a:solidFill>
                  <a:schemeClr val="bg2"/>
                </a:solidFill>
              </a:rPr>
              <a:t> de la </a:t>
            </a:r>
            <a:r>
              <a:rPr lang="en-GB" sz="2750" i="1" dirty="0" err="1" smtClean="0">
                <a:solidFill>
                  <a:schemeClr val="bg2"/>
                </a:solidFill>
              </a:rPr>
              <a:t>región</a:t>
            </a:r>
            <a:r>
              <a:rPr lang="en-GB" sz="2750" i="1" dirty="0" smtClean="0">
                <a:solidFill>
                  <a:schemeClr val="bg2"/>
                </a:solidFill>
              </a:rPr>
              <a:t>.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Como </a:t>
            </a:r>
            <a:r>
              <a:rPr lang="en-GB" dirty="0" err="1">
                <a:solidFill>
                  <a:prstClr val="black"/>
                </a:solidFill>
              </a:rPr>
              <a:t>resultado</a:t>
            </a:r>
            <a:r>
              <a:rPr lang="en-GB" dirty="0">
                <a:solidFill>
                  <a:prstClr val="black"/>
                </a:solidFill>
              </a:rPr>
              <a:t> se </a:t>
            </a:r>
            <a:r>
              <a:rPr lang="en-GB" dirty="0" err="1">
                <a:solidFill>
                  <a:prstClr val="black"/>
                </a:solidFill>
              </a:rPr>
              <a:t>obtendrá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una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tabla</a:t>
            </a:r>
            <a:r>
              <a:rPr lang="en-GB" dirty="0">
                <a:solidFill>
                  <a:prstClr val="black"/>
                </a:solidFill>
              </a:rPr>
              <a:t> de ideas, </a:t>
            </a:r>
            <a:r>
              <a:rPr lang="en-GB" dirty="0" err="1">
                <a:solidFill>
                  <a:prstClr val="black"/>
                </a:solidFill>
              </a:rPr>
              <a:t>oportunidades</a:t>
            </a:r>
            <a:r>
              <a:rPr lang="en-GB" dirty="0">
                <a:solidFill>
                  <a:prstClr val="black"/>
                </a:solidFill>
              </a:rPr>
              <a:t> o </a:t>
            </a:r>
            <a:r>
              <a:rPr lang="en-GB" dirty="0" err="1">
                <a:solidFill>
                  <a:prstClr val="black"/>
                </a:solidFill>
              </a:rPr>
              <a:t>soluciones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alternativas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srgbClr val="0033CC"/>
                </a:solidFill>
              </a:rPr>
              <a:t>prioritarias</a:t>
            </a:r>
            <a:r>
              <a:rPr lang="en-GB" dirty="0">
                <a:solidFill>
                  <a:srgbClr val="0033CC"/>
                </a:solidFill>
              </a:rPr>
              <a:t>,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las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cuales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constituirán</a:t>
            </a:r>
            <a:r>
              <a:rPr lang="en-GB" dirty="0">
                <a:solidFill>
                  <a:prstClr val="black"/>
                </a:solidFill>
              </a:rPr>
              <a:t> la base </a:t>
            </a:r>
            <a:r>
              <a:rPr lang="en-GB" dirty="0" err="1">
                <a:solidFill>
                  <a:prstClr val="black"/>
                </a:solidFill>
              </a:rPr>
              <a:t>para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realizar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consultas</a:t>
            </a:r>
            <a:r>
              <a:rPr lang="en-GB" dirty="0">
                <a:solidFill>
                  <a:prstClr val="black"/>
                </a:solidFill>
              </a:rPr>
              <a:t> y </a:t>
            </a:r>
            <a:r>
              <a:rPr lang="en-GB" dirty="0" err="1">
                <a:solidFill>
                  <a:prstClr val="black"/>
                </a:solidFill>
              </a:rPr>
              <a:t>discusiones</a:t>
            </a:r>
            <a:r>
              <a:rPr lang="en-GB" dirty="0">
                <a:solidFill>
                  <a:prstClr val="black"/>
                </a:solidFill>
              </a:rPr>
              <a:t>  </a:t>
            </a:r>
            <a:r>
              <a:rPr lang="en-GB" dirty="0" err="1">
                <a:solidFill>
                  <a:prstClr val="black"/>
                </a:solidFill>
              </a:rPr>
              <a:t>más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detalladas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sobre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opciones</a:t>
            </a:r>
            <a:r>
              <a:rPr lang="en-GB" dirty="0">
                <a:solidFill>
                  <a:prstClr val="black"/>
                </a:solidFill>
              </a:rPr>
              <a:t> o </a:t>
            </a:r>
            <a:r>
              <a:rPr lang="en-GB" dirty="0" err="1">
                <a:solidFill>
                  <a:prstClr val="black"/>
                </a:solidFill>
              </a:rPr>
              <a:t>alternativas</a:t>
            </a:r>
            <a:r>
              <a:rPr lang="en-GB" dirty="0">
                <a:solidFill>
                  <a:prstClr val="black"/>
                </a:solidFill>
              </a:rPr>
              <a:t> en </a:t>
            </a:r>
            <a:r>
              <a:rPr lang="en-GB" dirty="0" err="1">
                <a:solidFill>
                  <a:prstClr val="black"/>
                </a:solidFill>
              </a:rPr>
              <a:t>cada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país</a:t>
            </a:r>
            <a:r>
              <a:rPr lang="en-GB" dirty="0">
                <a:solidFill>
                  <a:prstClr val="black"/>
                </a:solidFill>
              </a:rPr>
              <a:t>.</a:t>
            </a:r>
          </a:p>
          <a:p>
            <a:r>
              <a:rPr lang="en-GB" sz="2750" dirty="0" smtClean="0">
                <a:solidFill>
                  <a:schemeClr val="tx1"/>
                </a:solidFill>
              </a:rPr>
              <a:t>Se </a:t>
            </a:r>
            <a:r>
              <a:rPr lang="en-GB" sz="2750" dirty="0" err="1" smtClean="0">
                <a:solidFill>
                  <a:schemeClr val="tx1"/>
                </a:solidFill>
              </a:rPr>
              <a:t>abordará</a:t>
            </a:r>
            <a:r>
              <a:rPr lang="en-GB" sz="2750" dirty="0" smtClean="0">
                <a:solidFill>
                  <a:schemeClr val="tx1"/>
                </a:solidFill>
              </a:rPr>
              <a:t> </a:t>
            </a:r>
            <a:r>
              <a:rPr lang="en-GB" sz="2750" dirty="0" err="1" smtClean="0">
                <a:solidFill>
                  <a:schemeClr val="tx1"/>
                </a:solidFill>
              </a:rPr>
              <a:t>este</a:t>
            </a:r>
            <a:r>
              <a:rPr lang="en-GB" sz="2750" dirty="0" smtClean="0">
                <a:solidFill>
                  <a:schemeClr val="tx1"/>
                </a:solidFill>
              </a:rPr>
              <a:t> </a:t>
            </a:r>
            <a:r>
              <a:rPr lang="en-GB" sz="2750" dirty="0" err="1" smtClean="0">
                <a:solidFill>
                  <a:schemeClr val="tx1"/>
                </a:solidFill>
              </a:rPr>
              <a:t>paso</a:t>
            </a:r>
            <a:r>
              <a:rPr lang="en-GB" sz="2750" dirty="0" smtClean="0">
                <a:solidFill>
                  <a:schemeClr val="tx1"/>
                </a:solidFill>
              </a:rPr>
              <a:t> con </a:t>
            </a:r>
            <a:r>
              <a:rPr lang="en-GB" sz="2750" dirty="0" err="1" smtClean="0">
                <a:solidFill>
                  <a:schemeClr val="tx1"/>
                </a:solidFill>
              </a:rPr>
              <a:t>más</a:t>
            </a:r>
            <a:r>
              <a:rPr lang="en-GB" sz="2750" dirty="0" smtClean="0">
                <a:solidFill>
                  <a:schemeClr val="tx1"/>
                </a:solidFill>
              </a:rPr>
              <a:t> </a:t>
            </a:r>
            <a:r>
              <a:rPr lang="en-GB" sz="2750" dirty="0" err="1" smtClean="0">
                <a:solidFill>
                  <a:schemeClr val="tx1"/>
                </a:solidFill>
              </a:rPr>
              <a:t>detalle</a:t>
            </a:r>
            <a:r>
              <a:rPr lang="en-GB" sz="2750" dirty="0" smtClean="0">
                <a:solidFill>
                  <a:schemeClr val="tx1"/>
                </a:solidFill>
              </a:rPr>
              <a:t> en la </a:t>
            </a:r>
            <a:r>
              <a:rPr lang="en-GB" sz="2750" dirty="0" err="1" smtClean="0">
                <a:solidFill>
                  <a:schemeClr val="tx1"/>
                </a:solidFill>
              </a:rPr>
              <a:t>siguiente</a:t>
            </a:r>
            <a:r>
              <a:rPr lang="en-GB" sz="2750" dirty="0" smtClean="0">
                <a:solidFill>
                  <a:schemeClr val="tx1"/>
                </a:solidFill>
              </a:rPr>
              <a:t> </a:t>
            </a:r>
            <a:r>
              <a:rPr lang="en-GB" sz="2750" dirty="0" err="1" smtClean="0">
                <a:solidFill>
                  <a:schemeClr val="tx1"/>
                </a:solidFill>
              </a:rPr>
              <a:t>sección</a:t>
            </a:r>
            <a:r>
              <a:rPr lang="en-GB" sz="275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067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Consejos</a:t>
            </a:r>
            <a:r>
              <a:rPr lang="en-US" dirty="0" smtClean="0"/>
              <a:t> </a:t>
            </a:r>
            <a:r>
              <a:rPr lang="en-US" dirty="0" err="1" smtClean="0"/>
              <a:t>prácticos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419394"/>
              </p:ext>
            </p:extLst>
          </p:nvPr>
        </p:nvGraphicFramePr>
        <p:xfrm>
          <a:off x="142873" y="1354016"/>
          <a:ext cx="8162925" cy="5046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688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9FFFA4-B142-394D-8805-40C9E0F43A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FAFCA6-432B-3742-BECD-0E41190B2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05FABF-4685-4043-A9C5-16B58C895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1EEACF-1506-9648-A927-C50E02E6D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7F8AF-507E-E94B-9217-2EBDE3525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E2453B-BF1A-A348-B460-3601F7C82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16332E-6417-44F5-B72C-DAA024697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901124-699A-4144-ABEE-F3B78C4C9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554850-A49C-3F44-BCE4-D3014B94D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8BE2FB-3358-0549-9241-0C73900D3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Ejercicio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grupal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2311400"/>
            <a:ext cx="7556500" cy="424766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En </a:t>
            </a:r>
            <a:r>
              <a:rPr lang="en-GB" dirty="0" err="1" smtClean="0"/>
              <a:t>grupos</a:t>
            </a:r>
            <a:r>
              <a:rPr lang="en-GB" dirty="0" smtClean="0"/>
              <a:t> de 5 personas:</a:t>
            </a:r>
          </a:p>
          <a:p>
            <a:pPr lvl="0"/>
            <a:r>
              <a:rPr lang="en-GB" dirty="0" err="1" smtClean="0"/>
              <a:t>Aportar</a:t>
            </a:r>
            <a:r>
              <a:rPr lang="en-GB" dirty="0" smtClean="0"/>
              <a:t> ideas </a:t>
            </a:r>
            <a:r>
              <a:rPr lang="en-GB" dirty="0" err="1" smtClean="0"/>
              <a:t>innovadoras</a:t>
            </a:r>
            <a:r>
              <a:rPr lang="en-GB" dirty="0" smtClean="0"/>
              <a:t> </a:t>
            </a:r>
            <a:r>
              <a:rPr lang="en-GB" dirty="0" err="1" smtClean="0"/>
              <a:t>basadas</a:t>
            </a:r>
            <a:r>
              <a:rPr lang="en-GB" dirty="0" smtClean="0"/>
              <a:t> en:</a:t>
            </a:r>
          </a:p>
          <a:p>
            <a:pPr lvl="1"/>
            <a:r>
              <a:rPr lang="en-GB" dirty="0" smtClean="0"/>
              <a:t>Los </a:t>
            </a:r>
            <a:r>
              <a:rPr lang="en-GB" dirty="0" err="1" smtClean="0"/>
              <a:t>puntos</a:t>
            </a:r>
            <a:r>
              <a:rPr lang="en-GB" dirty="0" smtClean="0"/>
              <a:t> de </a:t>
            </a:r>
            <a:r>
              <a:rPr lang="en-GB" dirty="0" err="1" smtClean="0"/>
              <a:t>apalancamiento</a:t>
            </a:r>
            <a:endParaRPr lang="en-GB" dirty="0" smtClean="0"/>
          </a:p>
          <a:p>
            <a:pPr lvl="1"/>
            <a:r>
              <a:rPr lang="en-GB" dirty="0" smtClean="0"/>
              <a:t>La </a:t>
            </a:r>
            <a:r>
              <a:rPr lang="en-GB" dirty="0" err="1" smtClean="0"/>
              <a:t>visión</a:t>
            </a:r>
            <a:endParaRPr lang="en-GB" dirty="0" smtClean="0"/>
          </a:p>
          <a:p>
            <a:pPr lvl="1"/>
            <a:r>
              <a:rPr lang="en-GB" dirty="0" smtClean="0"/>
              <a:t>Las </a:t>
            </a:r>
            <a:r>
              <a:rPr lang="en-GB" dirty="0" err="1" smtClean="0"/>
              <a:t>metas</a:t>
            </a:r>
            <a:endParaRPr lang="en-GB" dirty="0" smtClean="0"/>
          </a:p>
          <a:p>
            <a:r>
              <a:rPr lang="en-GB" dirty="0" err="1" smtClean="0"/>
              <a:t>Recuerde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“reglas de </a:t>
            </a:r>
            <a:r>
              <a:rPr lang="en-GB" dirty="0" err="1" smtClean="0"/>
              <a:t>oro</a:t>
            </a:r>
            <a:r>
              <a:rPr lang="en-GB" dirty="0" smtClean="0"/>
              <a:t> para el aporte de ideas”.</a:t>
            </a:r>
            <a:endParaRPr lang="en-GB" dirty="0"/>
          </a:p>
          <a:p>
            <a:pPr marL="0" lvl="0" indent="0">
              <a:buNone/>
            </a:pPr>
            <a:r>
              <a:rPr lang="en-GB" b="1" dirty="0" err="1" smtClean="0"/>
              <a:t>Tiempo</a:t>
            </a:r>
            <a:r>
              <a:rPr lang="en-GB" b="1" dirty="0" smtClean="0"/>
              <a:t>: 25 </a:t>
            </a:r>
            <a:r>
              <a:rPr lang="en-GB" b="1" dirty="0" err="1" smtClean="0"/>
              <a:t>minutos</a:t>
            </a:r>
            <a:endParaRPr lang="en-GB" b="1" dirty="0" smtClean="0"/>
          </a:p>
          <a:p>
            <a:pPr marL="0" lvl="0" indent="0">
              <a:buNone/>
            </a:pPr>
            <a:endParaRPr lang="en-GB" b="1" dirty="0"/>
          </a:p>
          <a:p>
            <a:pPr marL="0" lv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470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98475" y="311150"/>
            <a:ext cx="7556500" cy="1025525"/>
          </a:xfrm>
        </p:spPr>
        <p:txBody>
          <a:bodyPr/>
          <a:lstStyle/>
          <a:p>
            <a:r>
              <a:rPr lang="en-US" dirty="0" err="1" smtClean="0">
                <a:latin typeface="Calibri" charset="0"/>
                <a:ea typeface="ＭＳ Ｐゴシック" charset="0"/>
              </a:rPr>
              <a:t>Pautas</a:t>
            </a:r>
            <a:r>
              <a:rPr lang="en-US" dirty="0" smtClean="0">
                <a:latin typeface="Calibri" charset="0"/>
                <a:ea typeface="ＭＳ Ｐゴシック" charset="0"/>
              </a:rPr>
              <a:t> para la lluvia de ideas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40963" name="TextBox 56"/>
          <p:cNvSpPr txBox="1">
            <a:spLocks noChangeArrowheads="1"/>
          </p:cNvSpPr>
          <p:nvPr/>
        </p:nvSpPr>
        <p:spPr bwMode="auto">
          <a:xfrm>
            <a:off x="3835400" y="2311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prstClr val="black"/>
              </a:solidFill>
            </a:endParaRPr>
          </a:p>
        </p:txBody>
      </p:sp>
      <p:grpSp>
        <p:nvGrpSpPr>
          <p:cNvPr id="5" name="Diagram group"/>
          <p:cNvGrpSpPr/>
          <p:nvPr/>
        </p:nvGrpSpPr>
        <p:grpSpPr>
          <a:xfrm>
            <a:off x="6070250" y="1773429"/>
            <a:ext cx="2730500" cy="2032000"/>
            <a:chOff x="4155886" y="807"/>
            <a:chExt cx="803174" cy="923188"/>
          </a:xfrm>
          <a:solidFill>
            <a:schemeClr val="accent5">
              <a:lumMod val="75000"/>
            </a:schemeClr>
          </a:solidFill>
          <a:scene3d>
            <a:camera prst="orthographicFront"/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6" name="Group 37"/>
            <p:cNvGrpSpPr/>
            <p:nvPr/>
          </p:nvGrpSpPr>
          <p:grpSpPr>
            <a:xfrm>
              <a:off x="4155886" y="807"/>
              <a:ext cx="803174" cy="923188"/>
              <a:chOff x="4155886" y="807"/>
              <a:chExt cx="803174" cy="923188"/>
            </a:xfrm>
            <a:grpFill/>
          </p:grpSpPr>
          <p:sp>
            <p:nvSpPr>
              <p:cNvPr id="39" name="Hexagon 38"/>
              <p:cNvSpPr/>
              <p:nvPr/>
            </p:nvSpPr>
            <p:spPr>
              <a:xfrm rot="5400000">
                <a:off x="4095879" y="60814"/>
                <a:ext cx="923188" cy="803174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effectLst/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Hexagon 4"/>
              <p:cNvSpPr/>
              <p:nvPr/>
            </p:nvSpPr>
            <p:spPr>
              <a:xfrm>
                <a:off x="4281047" y="144672"/>
                <a:ext cx="552852" cy="635461"/>
              </a:xfrm>
              <a:prstGeom prst="rect">
                <a:avLst/>
              </a:prstGeom>
              <a:noFill/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6670" tIns="26670" rIns="26670" bIns="26670" spcCol="1270" anchor="ctr"/>
              <a:lstStyle/>
              <a:p>
                <a:pPr algn="ctr" defTabSz="3111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da-DK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Diferir los juicios</a:t>
                </a:r>
                <a:endParaRPr lang="da-DK" sz="24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7" name="Diagram group"/>
          <p:cNvGrpSpPr/>
          <p:nvPr/>
        </p:nvGrpSpPr>
        <p:grpSpPr>
          <a:xfrm>
            <a:off x="3381553" y="4826000"/>
            <a:ext cx="2730500" cy="2032000"/>
            <a:chOff x="4155886" y="807"/>
            <a:chExt cx="803174" cy="923188"/>
          </a:xfrm>
          <a:solidFill>
            <a:schemeClr val="accent6">
              <a:lumMod val="75000"/>
            </a:schemeClr>
          </a:solidFill>
          <a:scene3d>
            <a:camera prst="orthographicFront"/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8" name="Group 41"/>
            <p:cNvGrpSpPr/>
            <p:nvPr/>
          </p:nvGrpSpPr>
          <p:grpSpPr>
            <a:xfrm>
              <a:off x="4155886" y="807"/>
              <a:ext cx="803174" cy="923188"/>
              <a:chOff x="4155886" y="807"/>
              <a:chExt cx="803174" cy="923188"/>
            </a:xfrm>
            <a:grpFill/>
          </p:grpSpPr>
          <p:sp>
            <p:nvSpPr>
              <p:cNvPr id="43" name="Hexagon 42"/>
              <p:cNvSpPr/>
              <p:nvPr/>
            </p:nvSpPr>
            <p:spPr>
              <a:xfrm rot="5400000">
                <a:off x="4095879" y="60814"/>
                <a:ext cx="923188" cy="803174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4" name="Hexagon 4"/>
              <p:cNvSpPr/>
              <p:nvPr/>
            </p:nvSpPr>
            <p:spPr>
              <a:xfrm>
                <a:off x="4281047" y="144672"/>
                <a:ext cx="552852" cy="635461"/>
              </a:xfrm>
              <a:prstGeom prst="rect">
                <a:avLst/>
              </a:prstGeom>
              <a:no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6670" tIns="26670" rIns="26670" bIns="26670" spcCol="1270" anchor="ctr"/>
              <a:lstStyle/>
              <a:p>
                <a:pPr algn="ctr" defTabSz="3111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Contribur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a las ideas de los </a:t>
                </a: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demás</a:t>
                </a:r>
                <a:endParaRPr lang="en-US" sz="24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9" name="Diagram group"/>
          <p:cNvGrpSpPr/>
          <p:nvPr/>
        </p:nvGrpSpPr>
        <p:grpSpPr>
          <a:xfrm>
            <a:off x="1951525" y="3326281"/>
            <a:ext cx="2730500" cy="2032000"/>
            <a:chOff x="4155886" y="807"/>
            <a:chExt cx="803174" cy="923188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10" name="Group 45"/>
            <p:cNvGrpSpPr/>
            <p:nvPr/>
          </p:nvGrpSpPr>
          <p:grpSpPr>
            <a:xfrm>
              <a:off x="4155886" y="807"/>
              <a:ext cx="803174" cy="923188"/>
              <a:chOff x="4155886" y="807"/>
              <a:chExt cx="803174" cy="923188"/>
            </a:xfrm>
            <a:grpFill/>
          </p:grpSpPr>
          <p:sp>
            <p:nvSpPr>
              <p:cNvPr id="47" name="Hexagon 46"/>
              <p:cNvSpPr/>
              <p:nvPr/>
            </p:nvSpPr>
            <p:spPr>
              <a:xfrm rot="5400000">
                <a:off x="4095879" y="60814"/>
                <a:ext cx="923188" cy="803174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8" name="Hexagon 4"/>
              <p:cNvSpPr/>
              <p:nvPr/>
            </p:nvSpPr>
            <p:spPr>
              <a:xfrm>
                <a:off x="4281047" y="144672"/>
                <a:ext cx="552852" cy="635461"/>
              </a:xfrm>
              <a:prstGeom prst="rect">
                <a:avLst/>
              </a:prstGeom>
              <a:no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6670" tIns="26670" rIns="26670" bIns="26670" spcCol="1270" anchor="ctr"/>
              <a:lstStyle/>
              <a:p>
                <a:pPr algn="ctr" defTabSz="3111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Motivarse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entre </a:t>
                </a: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todos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</a:t>
                </a:r>
                <a:endParaRPr lang="en-US" sz="24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1" name="Diagram group"/>
          <p:cNvGrpSpPr/>
          <p:nvPr/>
        </p:nvGrpSpPr>
        <p:grpSpPr>
          <a:xfrm>
            <a:off x="4702004" y="3309238"/>
            <a:ext cx="2730500" cy="2032000"/>
            <a:chOff x="4155886" y="807"/>
            <a:chExt cx="803174" cy="923188"/>
          </a:xfrm>
          <a:solidFill>
            <a:srgbClr val="3366FF"/>
          </a:solidFill>
          <a:scene3d>
            <a:camera prst="orthographicFront"/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12" name="Group 49"/>
            <p:cNvGrpSpPr/>
            <p:nvPr/>
          </p:nvGrpSpPr>
          <p:grpSpPr>
            <a:xfrm>
              <a:off x="4155886" y="807"/>
              <a:ext cx="803174" cy="923188"/>
              <a:chOff x="4155886" y="807"/>
              <a:chExt cx="803174" cy="923188"/>
            </a:xfrm>
            <a:grpFill/>
          </p:grpSpPr>
          <p:sp>
            <p:nvSpPr>
              <p:cNvPr id="51" name="Hexagon 50"/>
              <p:cNvSpPr/>
              <p:nvPr/>
            </p:nvSpPr>
            <p:spPr>
              <a:xfrm rot="5400000">
                <a:off x="4095879" y="60814"/>
                <a:ext cx="923188" cy="803174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2" name="Hexagon 4"/>
              <p:cNvSpPr/>
              <p:nvPr/>
            </p:nvSpPr>
            <p:spPr>
              <a:xfrm>
                <a:off x="4281047" y="144672"/>
                <a:ext cx="552852" cy="635461"/>
              </a:xfrm>
              <a:prstGeom prst="rect">
                <a:avLst/>
              </a:prstGeom>
              <a:no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6670" tIns="26670" rIns="26670" bIns="26670" spcCol="1270" anchor="ctr"/>
              <a:lstStyle/>
              <a:p>
                <a:pPr algn="ctr" defTabSz="3111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Centrarse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en la </a:t>
                </a: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cantidad-aceptarlo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todo</a:t>
                </a:r>
                <a:endParaRPr lang="en-US" sz="24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3" name="Diagram group"/>
          <p:cNvGrpSpPr/>
          <p:nvPr/>
        </p:nvGrpSpPr>
        <p:grpSpPr>
          <a:xfrm>
            <a:off x="3322789" y="1790700"/>
            <a:ext cx="2730500" cy="2032000"/>
            <a:chOff x="4155886" y="807"/>
            <a:chExt cx="803174" cy="923188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14" name="Group 53"/>
            <p:cNvGrpSpPr/>
            <p:nvPr/>
          </p:nvGrpSpPr>
          <p:grpSpPr>
            <a:xfrm>
              <a:off x="4155886" y="807"/>
              <a:ext cx="803174" cy="923188"/>
              <a:chOff x="4155886" y="807"/>
              <a:chExt cx="803174" cy="923188"/>
            </a:xfrm>
            <a:grpFill/>
          </p:grpSpPr>
          <p:sp>
            <p:nvSpPr>
              <p:cNvPr id="55" name="Hexagon 54"/>
              <p:cNvSpPr/>
              <p:nvPr/>
            </p:nvSpPr>
            <p:spPr>
              <a:xfrm rot="5400000">
                <a:off x="4095879" y="60814"/>
                <a:ext cx="923188" cy="803174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6" name="Hexagon 4"/>
              <p:cNvSpPr/>
              <p:nvPr/>
            </p:nvSpPr>
            <p:spPr>
              <a:xfrm>
                <a:off x="4281047" y="144672"/>
                <a:ext cx="552852" cy="635461"/>
              </a:xfrm>
              <a:prstGeom prst="rect">
                <a:avLst/>
              </a:prstGeom>
              <a:no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6670" tIns="26670" rIns="26670" bIns="26670" spcCol="1270" anchor="ctr"/>
              <a:lstStyle/>
              <a:p>
                <a:pPr algn="ctr" defTabSz="3111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Apoyar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</a:t>
                </a: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todas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las ideas-</a:t>
                </a: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cualquiera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es posible</a:t>
                </a:r>
                <a:endParaRPr lang="en-US" sz="24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5" name="Diagram group"/>
          <p:cNvGrpSpPr/>
          <p:nvPr/>
        </p:nvGrpSpPr>
        <p:grpSpPr>
          <a:xfrm>
            <a:off x="578516" y="1789645"/>
            <a:ext cx="2730500" cy="2032000"/>
            <a:chOff x="4155886" y="807"/>
            <a:chExt cx="803174" cy="923188"/>
          </a:xfrm>
          <a:solidFill>
            <a:schemeClr val="accent2">
              <a:lumMod val="75000"/>
              <a:lumOff val="25000"/>
            </a:schemeClr>
          </a:solidFill>
          <a:scene3d>
            <a:camera prst="orthographicFront"/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16" name="Group 58"/>
            <p:cNvGrpSpPr/>
            <p:nvPr/>
          </p:nvGrpSpPr>
          <p:grpSpPr>
            <a:xfrm>
              <a:off x="4155886" y="807"/>
              <a:ext cx="803174" cy="923188"/>
              <a:chOff x="4155886" y="807"/>
              <a:chExt cx="803174" cy="923188"/>
            </a:xfrm>
            <a:grpFill/>
          </p:grpSpPr>
          <p:sp>
            <p:nvSpPr>
              <p:cNvPr id="60" name="Hexagon 59"/>
              <p:cNvSpPr/>
              <p:nvPr/>
            </p:nvSpPr>
            <p:spPr>
              <a:xfrm rot="5400000">
                <a:off x="4095879" y="60814"/>
                <a:ext cx="923188" cy="803174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1" name="Hexagon 4"/>
              <p:cNvSpPr/>
              <p:nvPr/>
            </p:nvSpPr>
            <p:spPr>
              <a:xfrm>
                <a:off x="4281047" y="144672"/>
                <a:ext cx="552852" cy="635461"/>
              </a:xfrm>
              <a:prstGeom prst="rect">
                <a:avLst/>
              </a:prstGeom>
              <a:no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6670" tIns="26670" rIns="26670" bIns="26670" spcCol="1270" anchor="ctr"/>
              <a:lstStyle/>
              <a:p>
                <a:pPr algn="ctr" defTabSz="3111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Evitar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</a:t>
                </a: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relacionar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ideas con </a:t>
                </a: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nombres</a:t>
                </a:r>
                <a:endParaRPr lang="en-US" sz="24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/>
                  <a:cs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797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Ejercicio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grupal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2311400"/>
            <a:ext cx="7556500" cy="424766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En </a:t>
            </a:r>
            <a:r>
              <a:rPr lang="en-GB" dirty="0" err="1" smtClean="0"/>
              <a:t>grupos</a:t>
            </a:r>
            <a:r>
              <a:rPr lang="en-GB" dirty="0" smtClean="0"/>
              <a:t> de 5 personas:</a:t>
            </a:r>
          </a:p>
          <a:p>
            <a:pPr lvl="0"/>
            <a:r>
              <a:rPr lang="en-GB" dirty="0" err="1" smtClean="0"/>
              <a:t>Aportar</a:t>
            </a:r>
            <a:r>
              <a:rPr lang="en-GB" dirty="0" smtClean="0"/>
              <a:t> ideas </a:t>
            </a:r>
            <a:r>
              <a:rPr lang="en-GB" dirty="0" err="1" smtClean="0"/>
              <a:t>innovadoras</a:t>
            </a:r>
            <a:r>
              <a:rPr lang="en-GB" dirty="0" smtClean="0"/>
              <a:t> </a:t>
            </a:r>
            <a:r>
              <a:rPr lang="en-GB" dirty="0" err="1" smtClean="0"/>
              <a:t>basadas</a:t>
            </a:r>
            <a:r>
              <a:rPr lang="en-GB" dirty="0" smtClean="0"/>
              <a:t> en:</a:t>
            </a:r>
          </a:p>
          <a:p>
            <a:pPr lvl="1"/>
            <a:r>
              <a:rPr lang="en-GB" dirty="0" smtClean="0"/>
              <a:t>Los </a:t>
            </a:r>
            <a:r>
              <a:rPr lang="en-GB" dirty="0" err="1" smtClean="0"/>
              <a:t>puntos</a:t>
            </a:r>
            <a:r>
              <a:rPr lang="en-GB" dirty="0" smtClean="0"/>
              <a:t> de </a:t>
            </a:r>
            <a:r>
              <a:rPr lang="en-GB" dirty="0" err="1" smtClean="0"/>
              <a:t>apalancamiento</a:t>
            </a:r>
            <a:endParaRPr lang="en-GB" dirty="0" smtClean="0"/>
          </a:p>
          <a:p>
            <a:pPr lvl="1"/>
            <a:r>
              <a:rPr lang="en-GB" dirty="0" smtClean="0"/>
              <a:t>La </a:t>
            </a:r>
            <a:r>
              <a:rPr lang="en-GB" dirty="0" err="1" smtClean="0"/>
              <a:t>visión</a:t>
            </a:r>
            <a:endParaRPr lang="en-GB" dirty="0" smtClean="0"/>
          </a:p>
          <a:p>
            <a:pPr lvl="1"/>
            <a:r>
              <a:rPr lang="en-GB" dirty="0" smtClean="0"/>
              <a:t>Las </a:t>
            </a:r>
            <a:r>
              <a:rPr lang="en-GB" dirty="0" err="1" smtClean="0"/>
              <a:t>metas</a:t>
            </a:r>
            <a:endParaRPr lang="en-GB" dirty="0" smtClean="0"/>
          </a:p>
          <a:p>
            <a:r>
              <a:rPr lang="en-GB" dirty="0" err="1" smtClean="0"/>
              <a:t>Recuerde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“reglas de </a:t>
            </a:r>
            <a:r>
              <a:rPr lang="en-GB" dirty="0" err="1" smtClean="0"/>
              <a:t>oro</a:t>
            </a:r>
            <a:r>
              <a:rPr lang="en-GB" dirty="0" smtClean="0"/>
              <a:t> para el aporte de ideas”.</a:t>
            </a:r>
            <a:endParaRPr lang="en-GB" dirty="0"/>
          </a:p>
          <a:p>
            <a:pPr marL="0" lvl="0" indent="0">
              <a:buNone/>
            </a:pPr>
            <a:r>
              <a:rPr lang="en-GB" b="1" dirty="0" err="1" smtClean="0"/>
              <a:t>Tiempo</a:t>
            </a:r>
            <a:r>
              <a:rPr lang="en-GB" b="1" dirty="0" smtClean="0"/>
              <a:t>: 25 </a:t>
            </a:r>
            <a:r>
              <a:rPr lang="en-GB" b="1" dirty="0" err="1" smtClean="0"/>
              <a:t>minutos</a:t>
            </a:r>
            <a:endParaRPr lang="en-GB" b="1" dirty="0" smtClean="0"/>
          </a:p>
          <a:p>
            <a:pPr marL="0" lvl="0" indent="0">
              <a:buNone/>
            </a:pPr>
            <a:endParaRPr lang="en-GB" b="1" dirty="0"/>
          </a:p>
          <a:p>
            <a:pPr marL="0" lv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5499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743200"/>
            <a:ext cx="7451726" cy="1635369"/>
          </a:xfrm>
        </p:spPr>
        <p:txBody>
          <a:bodyPr/>
          <a:lstStyle/>
          <a:p>
            <a:r>
              <a:rPr lang="en-US" dirty="0" err="1" smtClean="0"/>
              <a:t>Sección</a:t>
            </a:r>
            <a:r>
              <a:rPr lang="en-US" dirty="0" smtClean="0"/>
              <a:t> 5: </a:t>
            </a:r>
            <a:r>
              <a:rPr lang="en-US" dirty="0" err="1" smtClean="0"/>
              <a:t>Aportar</a:t>
            </a:r>
            <a:r>
              <a:rPr lang="en-US" dirty="0" smtClean="0"/>
              <a:t> ideas, </a:t>
            </a:r>
            <a:r>
              <a:rPr lang="en-US" dirty="0" err="1" smtClean="0"/>
              <a:t>oportunidades</a:t>
            </a:r>
            <a:r>
              <a:rPr lang="en-US" dirty="0" smtClean="0"/>
              <a:t> y </a:t>
            </a:r>
            <a:r>
              <a:rPr lang="en-US" dirty="0" err="1" smtClean="0"/>
              <a:t>soluciones</a:t>
            </a:r>
            <a:r>
              <a:rPr lang="en-US" dirty="0" smtClean="0"/>
              <a:t> </a:t>
            </a:r>
            <a:r>
              <a:rPr lang="en-US" dirty="0" err="1" smtClean="0"/>
              <a:t>innovadoras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6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estamos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726963" y="2311400"/>
            <a:ext cx="1258770" cy="2007055"/>
            <a:chOff x="4525" y="1104444"/>
            <a:chExt cx="1258770" cy="2490111"/>
          </a:xfrm>
          <a:solidFill>
            <a:schemeClr val="bg2"/>
          </a:solidFill>
        </p:grpSpPr>
        <p:sp>
          <p:nvSpPr>
            <p:cNvPr id="4" name="Rounded Rectangle 3"/>
            <p:cNvSpPr/>
            <p:nvPr/>
          </p:nvSpPr>
          <p:spPr>
            <a:xfrm>
              <a:off x="4525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41393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>
                  <a:solidFill>
                    <a:schemeClr val="bg1"/>
                  </a:solidFill>
                  <a:latin typeface="Calibri"/>
                  <a:cs typeface="Calibri"/>
                </a:rPr>
                <a:t>Definir</a:t>
              </a:r>
              <a:r>
                <a:rPr lang="en-US" sz="1600" kern="1200" dirty="0" smtClean="0">
                  <a:solidFill>
                    <a:schemeClr val="bg1"/>
                  </a:solidFill>
                  <a:latin typeface="Calibri"/>
                  <a:cs typeface="Calibri"/>
                </a:rPr>
                <a:t> la </a:t>
              </a:r>
              <a:r>
                <a:rPr lang="en-US" sz="1600" kern="1200" dirty="0" err="1" smtClean="0">
                  <a:solidFill>
                    <a:schemeClr val="bg1"/>
                  </a:solidFill>
                  <a:latin typeface="Calibri"/>
                  <a:cs typeface="Calibri"/>
                </a:rPr>
                <a:t>visión</a:t>
              </a:r>
              <a:endParaRPr lang="en-US" sz="1600" kern="1200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76670" y="3268035"/>
            <a:ext cx="216000" cy="290164"/>
            <a:chOff x="1254232" y="2169499"/>
            <a:chExt cx="216000" cy="360000"/>
          </a:xfrm>
        </p:grpSpPr>
        <p:sp>
          <p:nvSpPr>
            <p:cNvPr id="7" name="Right Arrow 6"/>
            <p:cNvSpPr/>
            <p:nvPr/>
          </p:nvSpPr>
          <p:spPr>
            <a:xfrm>
              <a:off x="1254232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ight Arrow 6"/>
            <p:cNvSpPr/>
            <p:nvPr/>
          </p:nvSpPr>
          <p:spPr>
            <a:xfrm>
              <a:off x="1254232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>
                <a:latin typeface="Calibri"/>
                <a:cs typeface="Calibri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02504" y="2311400"/>
            <a:ext cx="1258770" cy="2007055"/>
            <a:chOff x="1480066" y="1104444"/>
            <a:chExt cx="1258770" cy="2490111"/>
          </a:xfrm>
          <a:solidFill>
            <a:schemeClr val="bg2"/>
          </a:solidFill>
        </p:grpSpPr>
        <p:sp>
          <p:nvSpPr>
            <p:cNvPr id="10" name="Rounded Rectangle 9"/>
            <p:cNvSpPr/>
            <p:nvPr/>
          </p:nvSpPr>
          <p:spPr>
            <a:xfrm>
              <a:off x="1480066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Rounded Rectangle 8"/>
            <p:cNvSpPr/>
            <p:nvPr/>
          </p:nvSpPr>
          <p:spPr>
            <a:xfrm>
              <a:off x="1516934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dirty="0" err="1">
                  <a:latin typeface="Calibri"/>
                  <a:cs typeface="Calibri"/>
                </a:rPr>
                <a:t>Establecer</a:t>
              </a:r>
              <a:r>
                <a:rPr lang="en-US" sz="1600" dirty="0">
                  <a:latin typeface="Calibri"/>
                  <a:cs typeface="Calibri"/>
                </a:rPr>
                <a:t> </a:t>
              </a:r>
              <a:r>
                <a:rPr lang="en-US" sz="1600" dirty="0" smtClean="0">
                  <a:latin typeface="Calibri"/>
                  <a:cs typeface="Calibri"/>
                </a:rPr>
                <a:t>las </a:t>
              </a:r>
              <a:r>
                <a:rPr lang="en-US" sz="1600" dirty="0" err="1" smtClean="0">
                  <a:latin typeface="Calibri"/>
                  <a:cs typeface="Calibri"/>
                </a:rPr>
                <a:t>metas</a:t>
              </a:r>
              <a:r>
                <a:rPr lang="en-US" sz="1600" dirty="0" smtClean="0">
                  <a:latin typeface="Calibri"/>
                  <a:cs typeface="Calibri"/>
                </a:rPr>
                <a:t> </a:t>
              </a:r>
              <a:r>
                <a:rPr lang="en-US" sz="1600" dirty="0">
                  <a:latin typeface="Calibri"/>
                  <a:cs typeface="Calibri"/>
                </a:rPr>
                <a:t>o </a:t>
              </a:r>
              <a:r>
                <a:rPr lang="en-US" sz="1600" dirty="0" err="1" smtClean="0">
                  <a:latin typeface="Calibri"/>
                  <a:cs typeface="Calibri"/>
                </a:rPr>
                <a:t>declaraciones</a:t>
              </a:r>
              <a:r>
                <a:rPr lang="en-US" sz="1600" dirty="0" smtClean="0">
                  <a:latin typeface="Calibri"/>
                  <a:cs typeface="Calibri"/>
                </a:rPr>
                <a:t> de </a:t>
              </a:r>
              <a:r>
                <a:rPr lang="en-US" sz="1600" dirty="0" err="1" smtClean="0">
                  <a:latin typeface="Calibri"/>
                  <a:cs typeface="Calibri"/>
                </a:rPr>
                <a:t>estatus</a:t>
              </a:r>
              <a:r>
                <a:rPr lang="en-US" sz="1600" dirty="0" smtClean="0">
                  <a:latin typeface="Calibri"/>
                  <a:cs typeface="Calibri"/>
                </a:rPr>
                <a:t> </a:t>
              </a:r>
              <a:endParaRPr lang="en-US" sz="1600" dirty="0">
                <a:latin typeface="Calibri"/>
                <a:cs typeface="Calibri"/>
              </a:endParaRP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endParaRPr lang="en-US" sz="1600" dirty="0">
                <a:latin typeface="Calibri"/>
                <a:cs typeface="Calibri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52211" y="3268035"/>
            <a:ext cx="216000" cy="290164"/>
            <a:chOff x="2729773" y="2169499"/>
            <a:chExt cx="216000" cy="360000"/>
          </a:xfrm>
        </p:grpSpPr>
        <p:sp>
          <p:nvSpPr>
            <p:cNvPr id="13" name="Right Arrow 12"/>
            <p:cNvSpPr/>
            <p:nvPr/>
          </p:nvSpPr>
          <p:spPr>
            <a:xfrm>
              <a:off x="2729773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ight Arrow 10"/>
            <p:cNvSpPr/>
            <p:nvPr/>
          </p:nvSpPr>
          <p:spPr>
            <a:xfrm>
              <a:off x="2729773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>
                <a:latin typeface="Calibri"/>
                <a:cs typeface="Calibri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78045" y="2311400"/>
            <a:ext cx="1329902" cy="2007055"/>
            <a:chOff x="2955607" y="1104444"/>
            <a:chExt cx="1293902" cy="2490111"/>
          </a:xfrm>
          <a:solidFill>
            <a:srgbClr val="FF0000"/>
          </a:solidFill>
        </p:grpSpPr>
        <p:sp>
          <p:nvSpPr>
            <p:cNvPr id="16" name="Rounded Rectangle 15"/>
            <p:cNvSpPr/>
            <p:nvPr/>
          </p:nvSpPr>
          <p:spPr>
            <a:xfrm>
              <a:off x="2955607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7" name="Rounded Rectangle 12"/>
            <p:cNvSpPr/>
            <p:nvPr/>
          </p:nvSpPr>
          <p:spPr>
            <a:xfrm>
              <a:off x="2992475" y="1141312"/>
              <a:ext cx="1257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err="1" smtClean="0">
                  <a:latin typeface="Calibri"/>
                  <a:cs typeface="Calibri"/>
                </a:rPr>
                <a:t>Aporta</a:t>
              </a:r>
              <a:r>
                <a:rPr lang="en-US" sz="1600" dirty="0" smtClean="0">
                  <a:latin typeface="Calibri"/>
                  <a:cs typeface="Calibri"/>
                </a:rPr>
                <a:t> ideas </a:t>
              </a:r>
              <a:r>
                <a:rPr lang="en-US" sz="1600" dirty="0" err="1" smtClean="0">
                  <a:latin typeface="Calibri"/>
                  <a:cs typeface="Calibri"/>
                </a:rPr>
                <a:t>innovadoras</a:t>
              </a:r>
              <a:r>
                <a:rPr lang="en-US" sz="1600" dirty="0" smtClean="0">
                  <a:latin typeface="Calibri"/>
                  <a:cs typeface="Calibri"/>
                </a:rPr>
                <a:t> </a:t>
              </a:r>
              <a:endParaRPr lang="en-US" sz="1600" kern="1200" dirty="0">
                <a:latin typeface="Calibri"/>
                <a:cs typeface="Calibri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65852" y="3268035"/>
            <a:ext cx="216000" cy="290164"/>
            <a:chOff x="4205314" y="2169499"/>
            <a:chExt cx="216000" cy="360000"/>
          </a:xfrm>
        </p:grpSpPr>
        <p:sp>
          <p:nvSpPr>
            <p:cNvPr id="19" name="Right Arrow 18"/>
            <p:cNvSpPr/>
            <p:nvPr/>
          </p:nvSpPr>
          <p:spPr>
            <a:xfrm>
              <a:off x="4205314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ight Arrow 14"/>
            <p:cNvSpPr/>
            <p:nvPr/>
          </p:nvSpPr>
          <p:spPr>
            <a:xfrm>
              <a:off x="4205314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>
                <a:latin typeface="Calibri"/>
                <a:cs typeface="Calibri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178985" y="2311400"/>
            <a:ext cx="1294769" cy="2007055"/>
            <a:chOff x="4431147" y="1104444"/>
            <a:chExt cx="1258770" cy="2490111"/>
          </a:xfrm>
          <a:solidFill>
            <a:srgbClr val="0033CC"/>
          </a:solidFill>
        </p:grpSpPr>
        <p:sp>
          <p:nvSpPr>
            <p:cNvPr id="22" name="Rounded Rectangle 21"/>
            <p:cNvSpPr/>
            <p:nvPr/>
          </p:nvSpPr>
          <p:spPr>
            <a:xfrm>
              <a:off x="4431147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23" name="Rounded Rectangle 16"/>
            <p:cNvSpPr/>
            <p:nvPr/>
          </p:nvSpPr>
          <p:spPr>
            <a:xfrm>
              <a:off x="4468015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>
                  <a:latin typeface="Calibri"/>
                  <a:cs typeface="Calibri"/>
                </a:rPr>
                <a:t>Identificar</a:t>
              </a:r>
              <a:r>
                <a:rPr lang="en-US" sz="1600" kern="1200" dirty="0" smtClean="0">
                  <a:latin typeface="Calibri"/>
                  <a:cs typeface="Calibri"/>
                </a:rPr>
                <a:t> </a:t>
              </a:r>
              <a:r>
                <a:rPr lang="en-US" sz="1600" kern="1200" dirty="0" err="1" smtClean="0">
                  <a:latin typeface="Calibri"/>
                  <a:cs typeface="Calibri"/>
                </a:rPr>
                <a:t>opciones</a:t>
              </a:r>
              <a:r>
                <a:rPr lang="en-US" sz="1600" kern="1200" dirty="0" smtClean="0">
                  <a:latin typeface="Calibri"/>
                  <a:cs typeface="Calibri"/>
                </a:rPr>
                <a:t> o </a:t>
              </a:r>
              <a:r>
                <a:rPr lang="en-US" sz="1600" kern="1200" dirty="0" err="1" smtClean="0">
                  <a:latin typeface="Calibri"/>
                  <a:cs typeface="Calibri"/>
                </a:rPr>
                <a:t>alternativas</a:t>
              </a:r>
              <a:endParaRPr lang="en-US" sz="1600" kern="1200" dirty="0">
                <a:latin typeface="Calibri"/>
                <a:cs typeface="Calibri"/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41783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5" name="Picture 2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340100" y="41656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" name="Picture 25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826000" y="41783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2701" y="4165601"/>
            <a:ext cx="1259998" cy="12599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3560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 </a:t>
            </a:r>
            <a:r>
              <a:rPr lang="en-US" sz="3600" dirty="0" err="1" smtClean="0"/>
              <a:t>esta</a:t>
            </a:r>
            <a:r>
              <a:rPr lang="en-US" sz="3600" dirty="0" smtClean="0"/>
              <a:t> </a:t>
            </a:r>
            <a:r>
              <a:rPr lang="en-US" sz="3600" dirty="0" err="1" smtClean="0"/>
              <a:t>sección</a:t>
            </a:r>
            <a:r>
              <a:rPr lang="en-US" sz="3600" dirty="0" smtClean="0"/>
              <a:t> usted </a:t>
            </a:r>
            <a:r>
              <a:rPr lang="en-US" sz="3600" dirty="0" err="1" smtClean="0"/>
              <a:t>aprenderá</a:t>
            </a:r>
            <a:r>
              <a:rPr lang="en-US" sz="3600" dirty="0" smtClean="0"/>
              <a:t> sobre….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1"/>
            <a:ext cx="7556500" cy="3403600"/>
          </a:xfrm>
        </p:spPr>
        <p:txBody>
          <a:bodyPr/>
          <a:lstStyle/>
          <a:p>
            <a:r>
              <a:rPr lang="en-GB" dirty="0" smtClean="0"/>
              <a:t>¿</a:t>
            </a: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entendemos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 err="1" smtClean="0"/>
              <a:t>nnovación</a:t>
            </a:r>
            <a:r>
              <a:rPr lang="en-GB" dirty="0" smtClean="0"/>
              <a:t>?</a:t>
            </a:r>
          </a:p>
          <a:p>
            <a:r>
              <a:rPr lang="en-GB" dirty="0"/>
              <a:t> </a:t>
            </a:r>
            <a:r>
              <a:rPr lang="en-GB" dirty="0" smtClean="0"/>
              <a:t>¿</a:t>
            </a: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lluvia</a:t>
            </a:r>
            <a:r>
              <a:rPr lang="en-GB" dirty="0" smtClean="0"/>
              <a:t> de ideas?</a:t>
            </a:r>
          </a:p>
          <a:p>
            <a:r>
              <a:rPr lang="en-GB" dirty="0" smtClean="0"/>
              <a:t>El </a:t>
            </a:r>
            <a:r>
              <a:rPr lang="en-GB" dirty="0" err="1" smtClean="0"/>
              <a:t>proceso</a:t>
            </a:r>
            <a:r>
              <a:rPr lang="en-GB" dirty="0" smtClean="0"/>
              <a:t> para </a:t>
            </a:r>
            <a:r>
              <a:rPr lang="en-GB" dirty="0" err="1" smtClean="0"/>
              <a:t>aportar</a:t>
            </a:r>
            <a:r>
              <a:rPr lang="en-GB" dirty="0" smtClean="0"/>
              <a:t> ideas, </a:t>
            </a:r>
            <a:r>
              <a:rPr lang="en-GB" dirty="0" err="1" smtClean="0"/>
              <a:t>oportunidades</a:t>
            </a:r>
            <a:r>
              <a:rPr lang="en-GB" dirty="0" smtClean="0"/>
              <a:t> y </a:t>
            </a:r>
            <a:r>
              <a:rPr lang="en-GB" dirty="0" err="1" smtClean="0"/>
              <a:t>soluciones</a:t>
            </a:r>
            <a:r>
              <a:rPr lang="en-GB" dirty="0" smtClean="0"/>
              <a:t> </a:t>
            </a:r>
            <a:r>
              <a:rPr lang="en-GB" dirty="0" err="1" smtClean="0"/>
              <a:t>innovadoras</a:t>
            </a:r>
            <a:endParaRPr lang="en-GB" dirty="0" smtClean="0"/>
          </a:p>
          <a:p>
            <a:r>
              <a:rPr lang="en-GB" dirty="0" err="1" smtClean="0"/>
              <a:t>Consejos</a:t>
            </a:r>
            <a:r>
              <a:rPr lang="en-GB" dirty="0" smtClean="0"/>
              <a:t> </a:t>
            </a:r>
            <a:r>
              <a:rPr lang="en-GB" dirty="0" err="1" smtClean="0"/>
              <a:t>prácticos</a:t>
            </a:r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2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entendemos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innovación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437185"/>
          </a:xfrm>
        </p:spPr>
        <p:txBody>
          <a:bodyPr/>
          <a:lstStyle/>
          <a:p>
            <a:pPr lvl="0" defTabSz="1555750">
              <a:lnSpc>
                <a:spcPct val="90000"/>
              </a:lnSpc>
              <a:spcAft>
                <a:spcPct val="35000"/>
              </a:spcAft>
            </a:pPr>
            <a:r>
              <a:rPr lang="en-US" dirty="0" err="1" smtClean="0">
                <a:solidFill>
                  <a:schemeClr val="tx1"/>
                </a:solidFill>
              </a:rPr>
              <a:t>Cualquier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cambio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introducido</a:t>
            </a:r>
            <a:r>
              <a:rPr lang="en-US" dirty="0" smtClean="0">
                <a:solidFill>
                  <a:schemeClr val="tx1"/>
                </a:solidFill>
              </a:rPr>
              <a:t> al </a:t>
            </a:r>
            <a:r>
              <a:rPr lang="en-US" dirty="0" err="1" smtClean="0">
                <a:solidFill>
                  <a:schemeClr val="tx1"/>
                </a:solidFill>
              </a:rPr>
              <a:t>sistema</a:t>
            </a:r>
            <a:r>
              <a:rPr lang="en-US" dirty="0" smtClean="0">
                <a:solidFill>
                  <a:schemeClr val="tx1"/>
                </a:solidFill>
              </a:rPr>
              <a:t>, sea o no </a:t>
            </a:r>
            <a:r>
              <a:rPr lang="en-US" dirty="0" err="1" smtClean="0">
                <a:solidFill>
                  <a:schemeClr val="tx1"/>
                </a:solidFill>
              </a:rPr>
              <a:t>algo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nuevo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lvl="0" defTabSz="1555750">
              <a:lnSpc>
                <a:spcPct val="90000"/>
              </a:lnSpc>
              <a:spcAft>
                <a:spcPct val="35000"/>
              </a:spcAft>
            </a:pPr>
            <a:r>
              <a:rPr lang="en-US" dirty="0" err="1" smtClean="0">
                <a:solidFill>
                  <a:schemeClr val="tx1"/>
                </a:solidFill>
              </a:rPr>
              <a:t>Puede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comprender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nuevas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políticas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proyectos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programas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tecnologías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actitudes</a:t>
            </a:r>
            <a:r>
              <a:rPr lang="en-US" dirty="0" smtClean="0">
                <a:solidFill>
                  <a:schemeClr val="tx1"/>
                </a:solidFill>
              </a:rPr>
              <a:t>, etc.</a:t>
            </a:r>
          </a:p>
          <a:p>
            <a:pPr lvl="0" defTabSz="1555750">
              <a:lnSpc>
                <a:spcPct val="90000"/>
              </a:lnSpc>
              <a:spcAft>
                <a:spcPct val="35000"/>
              </a:spcAft>
            </a:pPr>
            <a:r>
              <a:rPr lang="en-US" dirty="0" smtClean="0">
                <a:solidFill>
                  <a:schemeClr val="tx1"/>
                </a:solidFill>
              </a:rPr>
              <a:t>Se </a:t>
            </a:r>
            <a:r>
              <a:rPr lang="en-US" dirty="0" err="1" smtClean="0">
                <a:solidFill>
                  <a:schemeClr val="tx1"/>
                </a:solidFill>
              </a:rPr>
              <a:t>basan</a:t>
            </a:r>
            <a:r>
              <a:rPr lang="en-US" dirty="0" smtClean="0">
                <a:solidFill>
                  <a:schemeClr val="tx1"/>
                </a:solidFill>
              </a:rPr>
              <a:t> en un </a:t>
            </a:r>
            <a:r>
              <a:rPr lang="en-US" dirty="0" err="1" smtClean="0">
                <a:solidFill>
                  <a:schemeClr val="tx1"/>
                </a:solidFill>
              </a:rPr>
              <a:t>conjunto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criterios</a:t>
            </a:r>
            <a:r>
              <a:rPr lang="en-US" dirty="0" smtClean="0">
                <a:solidFill>
                  <a:schemeClr val="tx1"/>
                </a:solidFill>
              </a:rPr>
              <a:t>, como la </a:t>
            </a:r>
            <a:r>
              <a:rPr lang="en-US" dirty="0" err="1" smtClean="0">
                <a:solidFill>
                  <a:schemeClr val="tx1"/>
                </a:solidFill>
              </a:rPr>
              <a:t>reducción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esperada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impacto</a:t>
            </a:r>
            <a:r>
              <a:rPr lang="en-US" dirty="0" smtClean="0">
                <a:solidFill>
                  <a:schemeClr val="tx1"/>
                </a:solidFill>
              </a:rPr>
              <a:t> de los </a:t>
            </a:r>
            <a:r>
              <a:rPr lang="en-US" dirty="0" err="1" smtClean="0">
                <a:solidFill>
                  <a:schemeClr val="tx1"/>
                </a:solidFill>
              </a:rPr>
              <a:t>problemas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transzonales</a:t>
            </a:r>
            <a:r>
              <a:rPr lang="en-US" dirty="0" smtClean="0">
                <a:solidFill>
                  <a:schemeClr val="tx1"/>
                </a:solidFill>
              </a:rPr>
              <a:t>, las </a:t>
            </a:r>
            <a:r>
              <a:rPr lang="en-US" dirty="0" err="1" smtClean="0">
                <a:solidFill>
                  <a:schemeClr val="tx1"/>
                </a:solidFill>
              </a:rPr>
              <a:t>posibilidades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éxito</a:t>
            </a:r>
            <a:r>
              <a:rPr lang="en-US" dirty="0" smtClean="0">
                <a:solidFill>
                  <a:schemeClr val="tx1"/>
                </a:solidFill>
              </a:rPr>
              <a:t>, y la </a:t>
            </a:r>
            <a:r>
              <a:rPr lang="en-US" dirty="0" err="1" smtClean="0">
                <a:solidFill>
                  <a:schemeClr val="tx1"/>
                </a:solidFill>
              </a:rPr>
              <a:t>capacidad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sostener</a:t>
            </a:r>
            <a:r>
              <a:rPr lang="en-US" dirty="0" smtClean="0">
                <a:solidFill>
                  <a:schemeClr val="tx1"/>
                </a:solidFill>
              </a:rPr>
              <a:t> el </a:t>
            </a:r>
            <a:r>
              <a:rPr lang="en-US" dirty="0" err="1" smtClean="0">
                <a:solidFill>
                  <a:schemeClr val="tx1"/>
                </a:solidFill>
              </a:rPr>
              <a:t>cambio</a:t>
            </a:r>
            <a:r>
              <a:rPr lang="en-US" dirty="0" smtClean="0">
                <a:solidFill>
                  <a:schemeClr val="tx1"/>
                </a:solidFill>
              </a:rPr>
              <a:t> en el </a:t>
            </a:r>
            <a:r>
              <a:rPr lang="en-US" dirty="0" err="1" smtClean="0">
                <a:solidFill>
                  <a:schemeClr val="tx1"/>
                </a:solidFill>
              </a:rPr>
              <a:t>larzo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plazo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0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entendemos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innovación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01700" y="2070100"/>
            <a:ext cx="7200900" cy="3721100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10"/>
              <a:ext cx="7544298" cy="38699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El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propósito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este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paso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en la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fase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del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pensamiento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estratégico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es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aportar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potenciales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ideas y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oportunidades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innovadoras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que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identifiquen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los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puntos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apalancamiento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,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ayuden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al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cumplimiento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las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metas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, y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reduzcan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el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impacto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cada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problema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transzonal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.</a:t>
              </a:r>
              <a:endParaRPr lang="en-US" sz="28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833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es una lluvia de 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533900"/>
          </a:xfrm>
        </p:spPr>
        <p:txBody>
          <a:bodyPr/>
          <a:lstStyle/>
          <a:p>
            <a:r>
              <a:rPr lang="en-GB" dirty="0" smtClean="0"/>
              <a:t>Es </a:t>
            </a:r>
            <a:r>
              <a:rPr lang="en-GB" dirty="0" err="1" smtClean="0"/>
              <a:t>generar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lista</a:t>
            </a:r>
            <a:r>
              <a:rPr lang="en-GB" dirty="0" smtClean="0"/>
              <a:t> </a:t>
            </a:r>
            <a:r>
              <a:rPr lang="en-GB" dirty="0" err="1" smtClean="0"/>
              <a:t>rápida</a:t>
            </a:r>
            <a:r>
              <a:rPr lang="en-GB" dirty="0" smtClean="0"/>
              <a:t> de </a:t>
            </a:r>
            <a:r>
              <a:rPr lang="en-GB" dirty="0" err="1" smtClean="0"/>
              <a:t>soluciones</a:t>
            </a:r>
            <a:r>
              <a:rPr lang="en-GB" dirty="0" smtClean="0"/>
              <a:t> sin </a:t>
            </a:r>
            <a:r>
              <a:rPr lang="en-GB" dirty="0" err="1" smtClean="0"/>
              <a:t>clarificar</a:t>
            </a:r>
            <a:r>
              <a:rPr lang="en-GB" dirty="0" smtClean="0"/>
              <a:t>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dirty="0" err="1" smtClean="0"/>
              <a:t>evaluar</a:t>
            </a:r>
            <a:r>
              <a:rPr lang="en-GB" dirty="0" smtClean="0"/>
              <a:t> de sus </a:t>
            </a:r>
            <a:r>
              <a:rPr lang="en-GB" dirty="0" err="1" smtClean="0"/>
              <a:t>méritos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 </a:t>
            </a:r>
            <a:r>
              <a:rPr lang="en-GB" dirty="0" err="1" smtClean="0"/>
              <a:t>Funciona</a:t>
            </a:r>
            <a:r>
              <a:rPr lang="en-GB" dirty="0" smtClean="0"/>
              <a:t> </a:t>
            </a:r>
            <a:r>
              <a:rPr lang="en-GB" dirty="0" err="1" smtClean="0"/>
              <a:t>mejor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se </a:t>
            </a:r>
            <a:r>
              <a:rPr lang="en-GB" dirty="0" err="1" smtClean="0"/>
              <a:t>realiza</a:t>
            </a:r>
            <a:r>
              <a:rPr lang="en-GB" dirty="0" smtClean="0"/>
              <a:t> con un </a:t>
            </a:r>
            <a:r>
              <a:rPr lang="en-GB" dirty="0" err="1" smtClean="0"/>
              <a:t>grupo</a:t>
            </a:r>
            <a:r>
              <a:rPr lang="en-GB" dirty="0" smtClean="0"/>
              <a:t> </a:t>
            </a:r>
            <a:r>
              <a:rPr lang="en-GB" dirty="0" err="1" smtClean="0"/>
              <a:t>variado</a:t>
            </a:r>
            <a:r>
              <a:rPr lang="en-GB" dirty="0" smtClean="0"/>
              <a:t> de personas </a:t>
            </a:r>
            <a:r>
              <a:rPr lang="en-GB" dirty="0" err="1" smtClean="0"/>
              <a:t>provenientes</a:t>
            </a:r>
            <a:r>
              <a:rPr lang="en-GB" dirty="0" smtClean="0"/>
              <a:t> de </a:t>
            </a:r>
            <a:r>
              <a:rPr lang="en-GB" dirty="0" err="1" smtClean="0"/>
              <a:t>diversas</a:t>
            </a:r>
            <a:r>
              <a:rPr lang="en-GB" dirty="0" smtClean="0"/>
              <a:t> </a:t>
            </a:r>
            <a:r>
              <a:rPr lang="en-GB" dirty="0" err="1" smtClean="0"/>
              <a:t>disciplinas</a:t>
            </a:r>
            <a:r>
              <a:rPr lang="en-GB" dirty="0" smtClean="0"/>
              <a:t> y con </a:t>
            </a:r>
            <a:r>
              <a:rPr lang="en-GB" dirty="0" err="1" smtClean="0"/>
              <a:t>distintos</a:t>
            </a:r>
            <a:r>
              <a:rPr lang="en-GB" dirty="0" smtClean="0"/>
              <a:t> </a:t>
            </a:r>
            <a:r>
              <a:rPr lang="en-GB" dirty="0" err="1" smtClean="0"/>
              <a:t>perfiles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Se </a:t>
            </a:r>
            <a:r>
              <a:rPr lang="en-GB" dirty="0" err="1" smtClean="0"/>
              <a:t>precisa</a:t>
            </a:r>
            <a:r>
              <a:rPr lang="en-GB" dirty="0" smtClean="0"/>
              <a:t> de un </a:t>
            </a:r>
            <a:r>
              <a:rPr lang="en-GB" dirty="0" err="1" smtClean="0"/>
              <a:t>facilitador</a:t>
            </a:r>
            <a:r>
              <a:rPr lang="en-GB" dirty="0" smtClean="0"/>
              <a:t>,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atmósfera</a:t>
            </a:r>
            <a:r>
              <a:rPr lang="en-GB" dirty="0" smtClean="0"/>
              <a:t> </a:t>
            </a:r>
            <a:r>
              <a:rPr lang="en-GB" dirty="0" err="1" smtClean="0"/>
              <a:t>tranquila</a:t>
            </a:r>
            <a:r>
              <a:rPr lang="en-GB" dirty="0" smtClean="0"/>
              <a:t> y material en el que se </a:t>
            </a:r>
            <a:r>
              <a:rPr lang="en-GB" dirty="0" err="1" smtClean="0"/>
              <a:t>pueda</a:t>
            </a:r>
            <a:r>
              <a:rPr lang="en-GB" dirty="0" smtClean="0"/>
              <a:t> </a:t>
            </a:r>
            <a:r>
              <a:rPr lang="en-GB" dirty="0" err="1" smtClean="0"/>
              <a:t>escribir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ideas,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ejemplo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pizarra</a:t>
            </a:r>
            <a:r>
              <a:rPr lang="en-GB" dirty="0" smtClean="0"/>
              <a:t> o un </a:t>
            </a:r>
            <a:r>
              <a:rPr lang="en-GB" dirty="0" err="1" smtClean="0"/>
              <a:t>papelógrafo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25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98475" y="311150"/>
            <a:ext cx="7556500" cy="1025525"/>
          </a:xfrm>
        </p:spPr>
        <p:txBody>
          <a:bodyPr/>
          <a:lstStyle/>
          <a:p>
            <a:r>
              <a:rPr lang="en-US" dirty="0" err="1" smtClean="0">
                <a:latin typeface="Calibri" charset="0"/>
                <a:ea typeface="ＭＳ Ｐゴシック" charset="0"/>
              </a:rPr>
              <a:t>Pautas</a:t>
            </a:r>
            <a:r>
              <a:rPr lang="en-US" dirty="0" smtClean="0">
                <a:latin typeface="Calibri" charset="0"/>
                <a:ea typeface="ＭＳ Ｐゴシック" charset="0"/>
              </a:rPr>
              <a:t> para la lluvia de ideas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40963" name="TextBox 56"/>
          <p:cNvSpPr txBox="1">
            <a:spLocks noChangeArrowheads="1"/>
          </p:cNvSpPr>
          <p:nvPr/>
        </p:nvSpPr>
        <p:spPr bwMode="auto">
          <a:xfrm>
            <a:off x="3835400" y="2311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grpSp>
        <p:nvGrpSpPr>
          <p:cNvPr id="5" name="Diagram group"/>
          <p:cNvGrpSpPr/>
          <p:nvPr/>
        </p:nvGrpSpPr>
        <p:grpSpPr>
          <a:xfrm>
            <a:off x="6070250" y="1773429"/>
            <a:ext cx="2730500" cy="2032000"/>
            <a:chOff x="4155886" y="807"/>
            <a:chExt cx="803174" cy="923188"/>
          </a:xfrm>
          <a:solidFill>
            <a:schemeClr val="accent5">
              <a:lumMod val="75000"/>
            </a:schemeClr>
          </a:solidFill>
          <a:scene3d>
            <a:camera prst="orthographicFront"/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6" name="Group 37"/>
            <p:cNvGrpSpPr/>
            <p:nvPr/>
          </p:nvGrpSpPr>
          <p:grpSpPr>
            <a:xfrm>
              <a:off x="4155886" y="807"/>
              <a:ext cx="803174" cy="923188"/>
              <a:chOff x="4155886" y="807"/>
              <a:chExt cx="803174" cy="923188"/>
            </a:xfrm>
            <a:grpFill/>
          </p:grpSpPr>
          <p:sp>
            <p:nvSpPr>
              <p:cNvPr id="39" name="Hexagon 38"/>
              <p:cNvSpPr/>
              <p:nvPr/>
            </p:nvSpPr>
            <p:spPr>
              <a:xfrm rot="5400000">
                <a:off x="4095879" y="60814"/>
                <a:ext cx="923188" cy="803174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effectLst/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Hexagon 4"/>
              <p:cNvSpPr/>
              <p:nvPr/>
            </p:nvSpPr>
            <p:spPr>
              <a:xfrm>
                <a:off x="4281047" y="144672"/>
                <a:ext cx="552852" cy="635461"/>
              </a:xfrm>
              <a:prstGeom prst="rect">
                <a:avLst/>
              </a:prstGeom>
              <a:noFill/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6670" tIns="26670" rIns="26670" bIns="26670" spcCol="1270" anchor="ctr"/>
              <a:lstStyle/>
              <a:p>
                <a:pPr algn="ctr" defTabSz="3111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da-DK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Diferir los juicios</a:t>
                </a:r>
                <a:endParaRPr lang="da-DK" sz="24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7" name="Diagram group"/>
          <p:cNvGrpSpPr/>
          <p:nvPr/>
        </p:nvGrpSpPr>
        <p:grpSpPr>
          <a:xfrm>
            <a:off x="3381553" y="4826000"/>
            <a:ext cx="2730500" cy="2032000"/>
            <a:chOff x="4155886" y="807"/>
            <a:chExt cx="803174" cy="923188"/>
          </a:xfrm>
          <a:solidFill>
            <a:schemeClr val="accent6">
              <a:lumMod val="75000"/>
            </a:schemeClr>
          </a:solidFill>
          <a:scene3d>
            <a:camera prst="orthographicFront"/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8" name="Group 41"/>
            <p:cNvGrpSpPr/>
            <p:nvPr/>
          </p:nvGrpSpPr>
          <p:grpSpPr>
            <a:xfrm>
              <a:off x="4155886" y="807"/>
              <a:ext cx="803174" cy="923188"/>
              <a:chOff x="4155886" y="807"/>
              <a:chExt cx="803174" cy="923188"/>
            </a:xfrm>
            <a:grpFill/>
          </p:grpSpPr>
          <p:sp>
            <p:nvSpPr>
              <p:cNvPr id="43" name="Hexagon 42"/>
              <p:cNvSpPr/>
              <p:nvPr/>
            </p:nvSpPr>
            <p:spPr>
              <a:xfrm rot="5400000">
                <a:off x="4095879" y="60814"/>
                <a:ext cx="923188" cy="803174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4" name="Hexagon 4"/>
              <p:cNvSpPr/>
              <p:nvPr/>
            </p:nvSpPr>
            <p:spPr>
              <a:xfrm>
                <a:off x="4281047" y="144672"/>
                <a:ext cx="552852" cy="635461"/>
              </a:xfrm>
              <a:prstGeom prst="rect">
                <a:avLst/>
              </a:prstGeom>
              <a:no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6670" tIns="26670" rIns="26670" bIns="26670" spcCol="1270" anchor="ctr"/>
              <a:lstStyle/>
              <a:p>
                <a:pPr algn="ctr" defTabSz="3111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Contribur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a las ideas de los </a:t>
                </a: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demás</a:t>
                </a:r>
                <a:endParaRPr lang="en-US" sz="24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9" name="Diagram group"/>
          <p:cNvGrpSpPr/>
          <p:nvPr/>
        </p:nvGrpSpPr>
        <p:grpSpPr>
          <a:xfrm>
            <a:off x="1951525" y="3326281"/>
            <a:ext cx="2730500" cy="2032000"/>
            <a:chOff x="4155886" y="807"/>
            <a:chExt cx="803174" cy="923188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10" name="Group 45"/>
            <p:cNvGrpSpPr/>
            <p:nvPr/>
          </p:nvGrpSpPr>
          <p:grpSpPr>
            <a:xfrm>
              <a:off x="4155886" y="807"/>
              <a:ext cx="803174" cy="923188"/>
              <a:chOff x="4155886" y="807"/>
              <a:chExt cx="803174" cy="923188"/>
            </a:xfrm>
            <a:grpFill/>
          </p:grpSpPr>
          <p:sp>
            <p:nvSpPr>
              <p:cNvPr id="47" name="Hexagon 46"/>
              <p:cNvSpPr/>
              <p:nvPr/>
            </p:nvSpPr>
            <p:spPr>
              <a:xfrm rot="5400000">
                <a:off x="4095879" y="60814"/>
                <a:ext cx="923188" cy="803174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8" name="Hexagon 4"/>
              <p:cNvSpPr/>
              <p:nvPr/>
            </p:nvSpPr>
            <p:spPr>
              <a:xfrm>
                <a:off x="4281047" y="144672"/>
                <a:ext cx="552852" cy="635461"/>
              </a:xfrm>
              <a:prstGeom prst="rect">
                <a:avLst/>
              </a:prstGeom>
              <a:no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6670" tIns="26670" rIns="26670" bIns="26670" spcCol="1270" anchor="ctr"/>
              <a:lstStyle/>
              <a:p>
                <a:pPr algn="ctr" defTabSz="3111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Motivarse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entre </a:t>
                </a: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todos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</a:t>
                </a:r>
                <a:endParaRPr lang="en-US" sz="24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1" name="Diagram group"/>
          <p:cNvGrpSpPr/>
          <p:nvPr/>
        </p:nvGrpSpPr>
        <p:grpSpPr>
          <a:xfrm>
            <a:off x="4702004" y="3309238"/>
            <a:ext cx="2730500" cy="2032000"/>
            <a:chOff x="4155886" y="807"/>
            <a:chExt cx="803174" cy="923188"/>
          </a:xfrm>
          <a:solidFill>
            <a:srgbClr val="3366FF"/>
          </a:solidFill>
          <a:scene3d>
            <a:camera prst="orthographicFront"/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12" name="Group 49"/>
            <p:cNvGrpSpPr/>
            <p:nvPr/>
          </p:nvGrpSpPr>
          <p:grpSpPr>
            <a:xfrm>
              <a:off x="4155886" y="807"/>
              <a:ext cx="803174" cy="923188"/>
              <a:chOff x="4155886" y="807"/>
              <a:chExt cx="803174" cy="923188"/>
            </a:xfrm>
            <a:grpFill/>
          </p:grpSpPr>
          <p:sp>
            <p:nvSpPr>
              <p:cNvPr id="51" name="Hexagon 50"/>
              <p:cNvSpPr/>
              <p:nvPr/>
            </p:nvSpPr>
            <p:spPr>
              <a:xfrm rot="5400000">
                <a:off x="4095879" y="60814"/>
                <a:ext cx="923188" cy="803174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2" name="Hexagon 4"/>
              <p:cNvSpPr/>
              <p:nvPr/>
            </p:nvSpPr>
            <p:spPr>
              <a:xfrm>
                <a:off x="4281047" y="144672"/>
                <a:ext cx="552852" cy="635461"/>
              </a:xfrm>
              <a:prstGeom prst="rect">
                <a:avLst/>
              </a:prstGeom>
              <a:no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6670" tIns="26670" rIns="26670" bIns="26670" spcCol="1270" anchor="ctr"/>
              <a:lstStyle/>
              <a:p>
                <a:pPr algn="ctr" defTabSz="3111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Centrarse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en la </a:t>
                </a: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cantidad-aceptarlo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todo</a:t>
                </a:r>
                <a:endParaRPr lang="en-US" sz="24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3" name="Diagram group"/>
          <p:cNvGrpSpPr/>
          <p:nvPr/>
        </p:nvGrpSpPr>
        <p:grpSpPr>
          <a:xfrm>
            <a:off x="3322789" y="1790700"/>
            <a:ext cx="2730500" cy="2032000"/>
            <a:chOff x="4155886" y="807"/>
            <a:chExt cx="803174" cy="923188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14" name="Group 53"/>
            <p:cNvGrpSpPr/>
            <p:nvPr/>
          </p:nvGrpSpPr>
          <p:grpSpPr>
            <a:xfrm>
              <a:off x="4155886" y="807"/>
              <a:ext cx="803174" cy="923188"/>
              <a:chOff x="4155886" y="807"/>
              <a:chExt cx="803174" cy="923188"/>
            </a:xfrm>
            <a:grpFill/>
          </p:grpSpPr>
          <p:sp>
            <p:nvSpPr>
              <p:cNvPr id="55" name="Hexagon 54"/>
              <p:cNvSpPr/>
              <p:nvPr/>
            </p:nvSpPr>
            <p:spPr>
              <a:xfrm rot="5400000">
                <a:off x="4095879" y="60814"/>
                <a:ext cx="923188" cy="803174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6" name="Hexagon 4"/>
              <p:cNvSpPr/>
              <p:nvPr/>
            </p:nvSpPr>
            <p:spPr>
              <a:xfrm>
                <a:off x="4281047" y="144672"/>
                <a:ext cx="552852" cy="635461"/>
              </a:xfrm>
              <a:prstGeom prst="rect">
                <a:avLst/>
              </a:prstGeom>
              <a:no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6670" tIns="26670" rIns="26670" bIns="26670" spcCol="1270" anchor="ctr"/>
              <a:lstStyle/>
              <a:p>
                <a:pPr algn="ctr" defTabSz="3111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Apoyar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</a:t>
                </a: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todas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las ideas-</a:t>
                </a: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cualquiera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es posible</a:t>
                </a:r>
                <a:endParaRPr lang="en-US" sz="24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5" name="Diagram group"/>
          <p:cNvGrpSpPr/>
          <p:nvPr/>
        </p:nvGrpSpPr>
        <p:grpSpPr>
          <a:xfrm>
            <a:off x="578516" y="1789645"/>
            <a:ext cx="2730500" cy="2032000"/>
            <a:chOff x="4155886" y="807"/>
            <a:chExt cx="803174" cy="923188"/>
          </a:xfrm>
          <a:solidFill>
            <a:schemeClr val="accent2">
              <a:lumMod val="75000"/>
              <a:lumOff val="25000"/>
            </a:schemeClr>
          </a:solidFill>
          <a:scene3d>
            <a:camera prst="orthographicFront"/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16" name="Group 58"/>
            <p:cNvGrpSpPr/>
            <p:nvPr/>
          </p:nvGrpSpPr>
          <p:grpSpPr>
            <a:xfrm>
              <a:off x="4155886" y="807"/>
              <a:ext cx="803174" cy="923188"/>
              <a:chOff x="4155886" y="807"/>
              <a:chExt cx="803174" cy="923188"/>
            </a:xfrm>
            <a:grpFill/>
          </p:grpSpPr>
          <p:sp>
            <p:nvSpPr>
              <p:cNvPr id="60" name="Hexagon 59"/>
              <p:cNvSpPr/>
              <p:nvPr/>
            </p:nvSpPr>
            <p:spPr>
              <a:xfrm rot="5400000">
                <a:off x="4095879" y="60814"/>
                <a:ext cx="923188" cy="803174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1" name="Hexagon 4"/>
              <p:cNvSpPr/>
              <p:nvPr/>
            </p:nvSpPr>
            <p:spPr>
              <a:xfrm>
                <a:off x="4281047" y="144672"/>
                <a:ext cx="552852" cy="635461"/>
              </a:xfrm>
              <a:prstGeom prst="rect">
                <a:avLst/>
              </a:prstGeom>
              <a:no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6670" tIns="26670" rIns="26670" bIns="26670" spcCol="1270" anchor="ctr"/>
              <a:lstStyle/>
              <a:p>
                <a:pPr algn="ctr" defTabSz="3111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Evitar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</a:t>
                </a: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relacionar</a:t>
                </a:r>
                <a:r>
                  <a:rPr lang="en-US" sz="24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 ideas con </a:t>
                </a:r>
                <a:r>
                  <a:rPr lang="en-US" sz="2400" b="1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Arial"/>
                    <a:cs typeface="Arial"/>
                  </a:rPr>
                  <a:t>nombres</a:t>
                </a:r>
                <a:endParaRPr lang="en-US" sz="24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/>
                  <a:cs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5417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11294"/>
            <a:ext cx="7559487" cy="1517506"/>
          </a:xfrm>
        </p:spPr>
        <p:txBody>
          <a:bodyPr/>
          <a:lstStyle/>
          <a:p>
            <a:r>
              <a:rPr lang="en-GB" sz="3600" dirty="0" err="1" smtClean="0"/>
              <a:t>Proceso</a:t>
            </a:r>
            <a:r>
              <a:rPr lang="en-GB" sz="3600" dirty="0" smtClean="0"/>
              <a:t> para el aporte de ideas, </a:t>
            </a:r>
            <a:r>
              <a:rPr lang="en-GB" sz="3600" dirty="0" err="1" smtClean="0"/>
              <a:t>oportunidades</a:t>
            </a:r>
            <a:r>
              <a:rPr lang="en-GB" sz="3600" dirty="0" smtClean="0"/>
              <a:t> y </a:t>
            </a:r>
            <a:r>
              <a:rPr lang="en-GB" sz="3600" dirty="0" err="1" smtClean="0"/>
              <a:t>soluciones</a:t>
            </a:r>
            <a:r>
              <a:rPr lang="en-GB" sz="3600" dirty="0" smtClean="0"/>
              <a:t> </a:t>
            </a:r>
            <a:r>
              <a:rPr lang="en-GB" sz="3600" dirty="0" err="1" smtClean="0"/>
              <a:t>innovadoras</a:t>
            </a:r>
            <a:r>
              <a:rPr lang="en-GB" sz="3600" dirty="0" smtClean="0"/>
              <a:t>...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892301"/>
            <a:ext cx="7556500" cy="13715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….</a:t>
            </a:r>
            <a:r>
              <a:rPr lang="en-US" dirty="0" err="1" smtClean="0"/>
              <a:t>identifiquen</a:t>
            </a:r>
            <a:r>
              <a:rPr lang="en-US" dirty="0" smtClean="0"/>
              <a:t> los </a:t>
            </a:r>
            <a:r>
              <a:rPr lang="en-US" dirty="0" err="1" smtClean="0"/>
              <a:t>puntos</a:t>
            </a:r>
            <a:r>
              <a:rPr lang="en-US" dirty="0" smtClean="0"/>
              <a:t> de </a:t>
            </a:r>
            <a:r>
              <a:rPr lang="en-US" dirty="0" err="1" smtClean="0"/>
              <a:t>apalancamiento</a:t>
            </a:r>
            <a:r>
              <a:rPr lang="en-US" dirty="0" smtClean="0"/>
              <a:t> y </a:t>
            </a:r>
            <a:r>
              <a:rPr lang="en-US" dirty="0" err="1" smtClean="0"/>
              <a:t>respondan</a:t>
            </a:r>
            <a:r>
              <a:rPr lang="en-US" dirty="0" smtClean="0"/>
              <a:t> a la </a:t>
            </a:r>
            <a:r>
              <a:rPr lang="en-US" dirty="0" err="1" smtClean="0"/>
              <a:t>visión</a:t>
            </a:r>
            <a:r>
              <a:rPr lang="en-US" dirty="0" smtClean="0"/>
              <a:t> y las </a:t>
            </a:r>
            <a:r>
              <a:rPr lang="en-US" dirty="0" err="1" smtClean="0"/>
              <a:t>metas</a:t>
            </a:r>
            <a:endParaRPr lang="en-GB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67791" y="3011485"/>
            <a:ext cx="4279900" cy="3448202"/>
            <a:chOff x="0" y="2009"/>
            <a:chExt cx="7785100" cy="4110781"/>
          </a:xfrm>
          <a:solidFill>
            <a:schemeClr val="accent4"/>
          </a:solidFill>
        </p:grpSpPr>
        <p:sp>
          <p:nvSpPr>
            <p:cNvPr id="5" name="Rounded Rectangle 4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20401" y="122412"/>
              <a:ext cx="7544298" cy="38699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Estas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pueden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ser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:</a:t>
              </a:r>
            </a:p>
            <a:p>
              <a:pPr marL="457200" lvl="0" indent="-457200" defTabSz="1555750">
                <a:lnSpc>
                  <a:spcPct val="90000"/>
                </a:lnSpc>
                <a:spcAft>
                  <a:spcPct val="35000"/>
                </a:spcAft>
                <a:buClr>
                  <a:schemeClr val="accent1"/>
                </a:buClr>
                <a:buFont typeface="Wingdings" charset="2"/>
                <a:buChar char="§"/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Ideas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innovadoras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“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nuevas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”</a:t>
              </a:r>
            </a:p>
            <a:p>
              <a:pPr marL="457200" lvl="0" indent="-457200" defTabSz="1555750">
                <a:lnSpc>
                  <a:spcPct val="90000"/>
                </a:lnSpc>
                <a:spcAft>
                  <a:spcPct val="35000"/>
                </a:spcAft>
                <a:buClr>
                  <a:schemeClr val="accent1"/>
                </a:buClr>
                <a:buFont typeface="Wingdings" charset="2"/>
                <a:buChar char="§"/>
              </a:pP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Definidas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como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soluciones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o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intervenciones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</a:p>
            <a:p>
              <a:pPr marL="457200" lvl="0" indent="-457200" defTabSz="1555750">
                <a:lnSpc>
                  <a:spcPct val="90000"/>
                </a:lnSpc>
                <a:spcAft>
                  <a:spcPct val="35000"/>
                </a:spcAft>
                <a:buClr>
                  <a:schemeClr val="accent1"/>
                </a:buClr>
                <a:buFont typeface="Wingdings" charset="2"/>
                <a:buChar char="§"/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Ideas “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anteriores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”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pero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con un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nuevo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foco</a:t>
              </a:r>
              <a:endParaRPr lang="en-US" sz="28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790591" y="3011485"/>
            <a:ext cx="4279900" cy="3262315"/>
            <a:chOff x="120401" y="-422296"/>
            <a:chExt cx="7785100" cy="453508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120401" y="-422296"/>
              <a:ext cx="7785100" cy="4535086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20401" y="-86341"/>
              <a:ext cx="7544298" cy="41408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marL="457200" lvl="0" indent="-457200" defTabSz="1555750">
                <a:lnSpc>
                  <a:spcPct val="90000"/>
                </a:lnSpc>
                <a:spcAft>
                  <a:spcPct val="35000"/>
                </a:spcAft>
                <a:buClr>
                  <a:srgbClr val="0000FF"/>
                </a:buClr>
                <a:buFont typeface="Wingdings" charset="2"/>
                <a:buChar char="§"/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En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este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paso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se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trata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ser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lo más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creativo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posible</a:t>
              </a:r>
            </a:p>
            <a:p>
              <a:pPr marL="457200" lvl="0" indent="-457200" defTabSz="1555750">
                <a:lnSpc>
                  <a:spcPct val="90000"/>
                </a:lnSpc>
                <a:spcAft>
                  <a:spcPct val="35000"/>
                </a:spcAft>
                <a:buClr>
                  <a:srgbClr val="0000FF"/>
                </a:buClr>
                <a:buFont typeface="Wingdings" charset="2"/>
                <a:buChar char="§"/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El análisis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crítico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las ideas u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oportunidades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propuestas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se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realizará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posteriormente</a:t>
              </a:r>
              <a:endParaRPr lang="en-US" sz="28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197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dvantage">
  <a:themeElements>
    <a:clrScheme name="Custom 1">
      <a:dk1>
        <a:sysClr val="windowText" lastClr="000000"/>
      </a:dk1>
      <a:lt1>
        <a:sysClr val="window" lastClr="FFFFFF"/>
      </a:lt1>
      <a:dk2>
        <a:srgbClr val="2B142D"/>
      </a:dk2>
      <a:lt2>
        <a:srgbClr val="0033CC"/>
      </a:lt2>
      <a:accent1>
        <a:srgbClr val="0000FF"/>
      </a:accent1>
      <a:accent2>
        <a:srgbClr val="0033FF"/>
      </a:accent2>
      <a:accent3>
        <a:srgbClr val="3366FF"/>
      </a:accent3>
      <a:accent4>
        <a:srgbClr val="6699FF"/>
      </a:accent4>
      <a:accent5>
        <a:srgbClr val="3366CC"/>
      </a:accent5>
      <a:accent6>
        <a:srgbClr val="0099FF"/>
      </a:accent6>
      <a:hlink>
        <a:srgbClr val="000099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67381</TotalTime>
  <Words>922</Words>
  <Application>Microsoft Office PowerPoint</Application>
  <PresentationFormat>Presentación en pantalla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Advantage</vt:lpstr>
      <vt:lpstr>IW:LEARN ADT/PAE Curso de entrenamiento</vt:lpstr>
      <vt:lpstr>Sección 5: Aportar ideas, oportunidades y soluciones innovadoras</vt:lpstr>
      <vt:lpstr>¿Dónde estamos?</vt:lpstr>
      <vt:lpstr>En esta sección usted aprenderá sobre….</vt:lpstr>
      <vt:lpstr>¿Qué entendemos por innovación?</vt:lpstr>
      <vt:lpstr>¿Qué entendemos por innovación?</vt:lpstr>
      <vt:lpstr>¿Qué es una lluvia de ideas?</vt:lpstr>
      <vt:lpstr>Pautas para la lluvia de ideas</vt:lpstr>
      <vt:lpstr>Proceso para el aporte de ideas, oportunidades y soluciones innovadoras... </vt:lpstr>
      <vt:lpstr>Priorizar….</vt:lpstr>
      <vt:lpstr>Proceso para el aporte de ideas</vt:lpstr>
      <vt:lpstr>Paso 1: Identificar las ideas y oportunidades innovadoras</vt:lpstr>
      <vt:lpstr>Paso 2: Identificar opciones o alternativas</vt:lpstr>
      <vt:lpstr>Priorizar….</vt:lpstr>
      <vt:lpstr>Paso 2: Identificar opciones o alternativas</vt:lpstr>
      <vt:lpstr>Consejos prácticos</vt:lpstr>
      <vt:lpstr>Ejercicio grupal</vt:lpstr>
      <vt:lpstr>Pautas para la lluvia de ideas</vt:lpstr>
      <vt:lpstr>Ejercicio grupal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PLYMOUTH FOOD INITIATIVE WORKSHOP</dc:title>
  <dc:creator>Martin Bloxham</dc:creator>
  <cp:lastModifiedBy>usuario</cp:lastModifiedBy>
  <cp:revision>329</cp:revision>
  <dcterms:created xsi:type="dcterms:W3CDTF">2010-04-21T10:35:43Z</dcterms:created>
  <dcterms:modified xsi:type="dcterms:W3CDTF">2012-09-05T00:55:01Z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