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56" r:id="rId2"/>
    <p:sldId id="523" r:id="rId3"/>
    <p:sldId id="514" r:id="rId4"/>
    <p:sldId id="617" r:id="rId5"/>
    <p:sldId id="618" r:id="rId6"/>
    <p:sldId id="620" r:id="rId7"/>
    <p:sldId id="619" r:id="rId8"/>
    <p:sldId id="621" r:id="rId9"/>
    <p:sldId id="622" r:id="rId10"/>
    <p:sldId id="623" r:id="rId11"/>
    <p:sldId id="624" r:id="rId12"/>
    <p:sldId id="562" r:id="rId13"/>
    <p:sldId id="625" r:id="rId14"/>
    <p:sldId id="627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B4BFA2-F74C-C241-80B4-2CF6C8FAA18E}">
          <p14:sldIdLst>
            <p14:sldId id="456"/>
            <p14:sldId id="523"/>
            <p14:sldId id="514"/>
            <p14:sldId id="617"/>
            <p14:sldId id="618"/>
            <p14:sldId id="620"/>
            <p14:sldId id="619"/>
            <p14:sldId id="621"/>
            <p14:sldId id="622"/>
            <p14:sldId id="623"/>
            <p14:sldId id="624"/>
            <p14:sldId id="562"/>
            <p14:sldId id="625"/>
            <p14:sldId id="62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Redstone" initials="PA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44E"/>
    <a:srgbClr val="FF9900"/>
    <a:srgbClr val="336600"/>
    <a:srgbClr val="669900"/>
    <a:srgbClr val="66FF33"/>
    <a:srgbClr val="33CC66"/>
    <a:srgbClr val="339966"/>
    <a:srgbClr val="339933"/>
    <a:srgbClr val="339900"/>
    <a:srgbClr val="CC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6" autoAdjust="0"/>
  </p:normalViewPr>
  <p:slideViewPr>
    <p:cSldViewPr snapToGrid="0">
      <p:cViewPr>
        <p:scale>
          <a:sx n="100" d="100"/>
          <a:sy n="100" d="100"/>
        </p:scale>
        <p:origin x="-11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9BB65-D2B4-0143-8579-14FE95A2F7A9}" type="doc">
      <dgm:prSet loTypeId="urn:microsoft.com/office/officeart/2005/8/layout/hierarchy4" loCatId="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C525441-C377-5F40-B7B2-A75F0874CD0C}">
      <dgm:prSet custT="1"/>
      <dgm:spPr>
        <a:solidFill>
          <a:srgbClr val="0033CC"/>
        </a:solidFill>
      </dgm:spPr>
      <dgm:t>
        <a:bodyPr/>
        <a:lstStyle/>
        <a:p>
          <a:pPr rtl="0"/>
          <a:r>
            <a:rPr lang="en-US" sz="2400" dirty="0" smtClean="0">
              <a:latin typeface="Calibri"/>
              <a:cs typeface="Calibri"/>
            </a:rPr>
            <a:t>All this information now needs to be integrated into one document </a:t>
          </a:r>
          <a:endParaRPr lang="en-US" sz="2400" dirty="0">
            <a:latin typeface="Calibri"/>
            <a:cs typeface="Calibri"/>
          </a:endParaRPr>
        </a:p>
      </dgm:t>
    </dgm:pt>
    <dgm:pt modelId="{A0DAFB0F-DD44-D448-9DF1-A83B508A55F4}" type="parTrans" cxnId="{EFE89961-67D1-9848-8BB3-A3925F0282F3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28AE5CA9-8A93-3040-AA25-94B7C6F21E75}" type="sibTrans" cxnId="{EFE89961-67D1-9848-8BB3-A3925F0282F3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E7AF93B-C264-C343-B45D-2DA3369D39D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2400" dirty="0" smtClean="0">
              <a:latin typeface="Calibri"/>
              <a:cs typeface="Calibri"/>
            </a:rPr>
            <a:t>The appointment of a consultant, specialist, academic, or a consultancy to act as a single author reporting to the Project Manager </a:t>
          </a:r>
          <a:endParaRPr lang="en-US" sz="2400" dirty="0">
            <a:latin typeface="Calibri"/>
            <a:cs typeface="Calibri"/>
          </a:endParaRPr>
        </a:p>
      </dgm:t>
    </dgm:pt>
    <dgm:pt modelId="{A58DE954-929E-C444-BD83-BE4468053BC6}" type="parTrans" cxnId="{D4E97B16-665F-0849-9A00-96B1FEB6130E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0E9801E-E290-E846-B042-1D508E74F64C}" type="sibTrans" cxnId="{D4E97B16-665F-0849-9A00-96B1FEB6130E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FDD3D8CD-F957-5542-A585-6C871CFDC7C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2400" dirty="0" smtClean="0">
              <a:latin typeface="Calibri"/>
              <a:cs typeface="Calibri"/>
            </a:rPr>
            <a:t>Appointment of key TDA development team members to draft individual Chapters of the TDA, with an appointed Manager acting as a focal point reporting to the Project Manager  </a:t>
          </a:r>
          <a:endParaRPr lang="en-US" sz="2400" dirty="0">
            <a:latin typeface="Calibri"/>
            <a:cs typeface="Calibri"/>
          </a:endParaRPr>
        </a:p>
      </dgm:t>
    </dgm:pt>
    <dgm:pt modelId="{4D07702A-DCB5-0344-BCDF-B5490A603E03}" type="parTrans" cxnId="{1198EE77-6D2A-854F-BE8B-8D8829EECB4D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ED83247A-D532-F64A-9103-00C41F64DDAD}" type="sibTrans" cxnId="{1198EE77-6D2A-854F-BE8B-8D8829EECB4D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5DE56F92-E3B9-F848-9C2B-A74FAB9A934A}" type="pres">
      <dgm:prSet presAssocID="{7239BB65-D2B4-0143-8579-14FE95A2F7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668A3B5-1B5A-4140-9A0D-82AFFB131573}" type="pres">
      <dgm:prSet presAssocID="{AC525441-C377-5F40-B7B2-A75F0874CD0C}" presName="vertOne" presStyleCnt="0"/>
      <dgm:spPr/>
    </dgm:pt>
    <dgm:pt modelId="{94354B2B-29E6-C94F-9967-7665FD88C9C5}" type="pres">
      <dgm:prSet presAssocID="{AC525441-C377-5F40-B7B2-A75F0874CD0C}" presName="txOne" presStyleLbl="node0" presStyleIdx="0" presStyleCnt="1" custScaleY="28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C8460-3B29-0045-A7D1-B4FE59B9F29D}" type="pres">
      <dgm:prSet presAssocID="{AC525441-C377-5F40-B7B2-A75F0874CD0C}" presName="parTransOne" presStyleCnt="0"/>
      <dgm:spPr/>
    </dgm:pt>
    <dgm:pt modelId="{1A2DE858-A332-2B42-AA73-7DF50D48F482}" type="pres">
      <dgm:prSet presAssocID="{AC525441-C377-5F40-B7B2-A75F0874CD0C}" presName="horzOne" presStyleCnt="0"/>
      <dgm:spPr/>
    </dgm:pt>
    <dgm:pt modelId="{94FC5DAB-F559-DE49-9E8D-AB9316F5E3F4}" type="pres">
      <dgm:prSet presAssocID="{CE7AF93B-C264-C343-B45D-2DA3369D39D8}" presName="vertTwo" presStyleCnt="0"/>
      <dgm:spPr/>
    </dgm:pt>
    <dgm:pt modelId="{644062BF-A3DD-F043-9018-53FB75E9254C}" type="pres">
      <dgm:prSet presAssocID="{CE7AF93B-C264-C343-B45D-2DA3369D39D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439CDA-071C-A843-8164-2AEA58F826F2}" type="pres">
      <dgm:prSet presAssocID="{CE7AF93B-C264-C343-B45D-2DA3369D39D8}" presName="horzTwo" presStyleCnt="0"/>
      <dgm:spPr/>
    </dgm:pt>
    <dgm:pt modelId="{A5B14B0D-A18F-9846-B76C-50BD33470B7F}" type="pres">
      <dgm:prSet presAssocID="{C0E9801E-E290-E846-B042-1D508E74F64C}" presName="sibSpaceTwo" presStyleCnt="0"/>
      <dgm:spPr/>
    </dgm:pt>
    <dgm:pt modelId="{9D615937-CBAF-1242-B47A-A6FF69C57EBF}" type="pres">
      <dgm:prSet presAssocID="{FDD3D8CD-F957-5542-A585-6C871CFDC7C9}" presName="vertTwo" presStyleCnt="0"/>
      <dgm:spPr/>
    </dgm:pt>
    <dgm:pt modelId="{564F9D56-E85A-EF43-A9BF-F248FB18894D}" type="pres">
      <dgm:prSet presAssocID="{FDD3D8CD-F957-5542-A585-6C871CFDC7C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9FC75C-6754-E045-96FF-47E57E90872D}" type="pres">
      <dgm:prSet presAssocID="{FDD3D8CD-F957-5542-A585-6C871CFDC7C9}" presName="horzTwo" presStyleCnt="0"/>
      <dgm:spPr/>
    </dgm:pt>
  </dgm:ptLst>
  <dgm:cxnLst>
    <dgm:cxn modelId="{D4E97B16-665F-0849-9A00-96B1FEB6130E}" srcId="{AC525441-C377-5F40-B7B2-A75F0874CD0C}" destId="{CE7AF93B-C264-C343-B45D-2DA3369D39D8}" srcOrd="0" destOrd="0" parTransId="{A58DE954-929E-C444-BD83-BE4468053BC6}" sibTransId="{C0E9801E-E290-E846-B042-1D508E74F64C}"/>
    <dgm:cxn modelId="{3313E719-CAE8-3B44-BE82-912D09006586}" type="presOf" srcId="{AC525441-C377-5F40-B7B2-A75F0874CD0C}" destId="{94354B2B-29E6-C94F-9967-7665FD88C9C5}" srcOrd="0" destOrd="0" presId="urn:microsoft.com/office/officeart/2005/8/layout/hierarchy4"/>
    <dgm:cxn modelId="{6B4AE045-2049-4241-A791-6D528281C984}" type="presOf" srcId="{CE7AF93B-C264-C343-B45D-2DA3369D39D8}" destId="{644062BF-A3DD-F043-9018-53FB75E9254C}" srcOrd="0" destOrd="0" presId="urn:microsoft.com/office/officeart/2005/8/layout/hierarchy4"/>
    <dgm:cxn modelId="{EFE89961-67D1-9848-8BB3-A3925F0282F3}" srcId="{7239BB65-D2B4-0143-8579-14FE95A2F7A9}" destId="{AC525441-C377-5F40-B7B2-A75F0874CD0C}" srcOrd="0" destOrd="0" parTransId="{A0DAFB0F-DD44-D448-9DF1-A83B508A55F4}" sibTransId="{28AE5CA9-8A93-3040-AA25-94B7C6F21E75}"/>
    <dgm:cxn modelId="{01689805-6731-C249-8F46-1F7234802E14}" type="presOf" srcId="{7239BB65-D2B4-0143-8579-14FE95A2F7A9}" destId="{5DE56F92-E3B9-F848-9C2B-A74FAB9A934A}" srcOrd="0" destOrd="0" presId="urn:microsoft.com/office/officeart/2005/8/layout/hierarchy4"/>
    <dgm:cxn modelId="{1198EE77-6D2A-854F-BE8B-8D8829EECB4D}" srcId="{AC525441-C377-5F40-B7B2-A75F0874CD0C}" destId="{FDD3D8CD-F957-5542-A585-6C871CFDC7C9}" srcOrd="1" destOrd="0" parTransId="{4D07702A-DCB5-0344-BCDF-B5490A603E03}" sibTransId="{ED83247A-D532-F64A-9103-00C41F64DDAD}"/>
    <dgm:cxn modelId="{D6F2E573-C629-7945-86CE-D6CA9D599013}" type="presOf" srcId="{FDD3D8CD-F957-5542-A585-6C871CFDC7C9}" destId="{564F9D56-E85A-EF43-A9BF-F248FB18894D}" srcOrd="0" destOrd="0" presId="urn:microsoft.com/office/officeart/2005/8/layout/hierarchy4"/>
    <dgm:cxn modelId="{8D0E4D3A-F900-844A-A883-77E7F940418F}" type="presParOf" srcId="{5DE56F92-E3B9-F848-9C2B-A74FAB9A934A}" destId="{5668A3B5-1B5A-4140-9A0D-82AFFB131573}" srcOrd="0" destOrd="0" presId="urn:microsoft.com/office/officeart/2005/8/layout/hierarchy4"/>
    <dgm:cxn modelId="{87A7CCC6-1CF3-0C4D-96F7-020A1147FBB8}" type="presParOf" srcId="{5668A3B5-1B5A-4140-9A0D-82AFFB131573}" destId="{94354B2B-29E6-C94F-9967-7665FD88C9C5}" srcOrd="0" destOrd="0" presId="urn:microsoft.com/office/officeart/2005/8/layout/hierarchy4"/>
    <dgm:cxn modelId="{BB9CB063-E86A-2945-A0BF-6D22FB251707}" type="presParOf" srcId="{5668A3B5-1B5A-4140-9A0D-82AFFB131573}" destId="{225C8460-3B29-0045-A7D1-B4FE59B9F29D}" srcOrd="1" destOrd="0" presId="urn:microsoft.com/office/officeart/2005/8/layout/hierarchy4"/>
    <dgm:cxn modelId="{38DBE775-117B-B040-9DA7-4EA96059D4A3}" type="presParOf" srcId="{5668A3B5-1B5A-4140-9A0D-82AFFB131573}" destId="{1A2DE858-A332-2B42-AA73-7DF50D48F482}" srcOrd="2" destOrd="0" presId="urn:microsoft.com/office/officeart/2005/8/layout/hierarchy4"/>
    <dgm:cxn modelId="{70F58B7F-821D-D840-8E42-CB7F68694032}" type="presParOf" srcId="{1A2DE858-A332-2B42-AA73-7DF50D48F482}" destId="{94FC5DAB-F559-DE49-9E8D-AB9316F5E3F4}" srcOrd="0" destOrd="0" presId="urn:microsoft.com/office/officeart/2005/8/layout/hierarchy4"/>
    <dgm:cxn modelId="{7436A92F-D08D-F641-97DC-B1C1CD305678}" type="presParOf" srcId="{94FC5DAB-F559-DE49-9E8D-AB9316F5E3F4}" destId="{644062BF-A3DD-F043-9018-53FB75E9254C}" srcOrd="0" destOrd="0" presId="urn:microsoft.com/office/officeart/2005/8/layout/hierarchy4"/>
    <dgm:cxn modelId="{0B6A6FAE-A836-F744-A298-D9DF532BA72D}" type="presParOf" srcId="{94FC5DAB-F559-DE49-9E8D-AB9316F5E3F4}" destId="{10439CDA-071C-A843-8164-2AEA58F826F2}" srcOrd="1" destOrd="0" presId="urn:microsoft.com/office/officeart/2005/8/layout/hierarchy4"/>
    <dgm:cxn modelId="{5F082303-C346-9946-B0B8-3CC6CC5471A9}" type="presParOf" srcId="{1A2DE858-A332-2B42-AA73-7DF50D48F482}" destId="{A5B14B0D-A18F-9846-B76C-50BD33470B7F}" srcOrd="1" destOrd="0" presId="urn:microsoft.com/office/officeart/2005/8/layout/hierarchy4"/>
    <dgm:cxn modelId="{EF7F1029-9AFF-104B-8FD2-74A99A55344D}" type="presParOf" srcId="{1A2DE858-A332-2B42-AA73-7DF50D48F482}" destId="{9D615937-CBAF-1242-B47A-A6FF69C57EBF}" srcOrd="2" destOrd="0" presId="urn:microsoft.com/office/officeart/2005/8/layout/hierarchy4"/>
    <dgm:cxn modelId="{619C83E8-9CDC-B74F-92C0-AC0DA46A1BC3}" type="presParOf" srcId="{9D615937-CBAF-1242-B47A-A6FF69C57EBF}" destId="{564F9D56-E85A-EF43-A9BF-F248FB18894D}" srcOrd="0" destOrd="0" presId="urn:microsoft.com/office/officeart/2005/8/layout/hierarchy4"/>
    <dgm:cxn modelId="{C46411CD-1A9B-764D-979E-7DD4A124A709}" type="presParOf" srcId="{9D615937-CBAF-1242-B47A-A6FF69C57EBF}" destId="{E89FC75C-6754-E045-96FF-47E57E90872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D7AAB-00A8-324B-AF6E-DA60B3FC6F48}" type="doc">
      <dgm:prSet loTypeId="urn:microsoft.com/office/officeart/2008/layout/LinedLis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9458C3B-E9CE-0E43-8D25-C56B18384DD2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Executive Summary</a:t>
          </a:r>
          <a:endParaRPr lang="en-US" dirty="0">
            <a:latin typeface="Calibri"/>
            <a:cs typeface="Calibri"/>
          </a:endParaRPr>
        </a:p>
      </dgm:t>
    </dgm:pt>
    <dgm:pt modelId="{326D1123-FA11-964F-B434-32100DCCA054}" type="parTrans" cxnId="{3597FDA4-C8BE-BC42-9F0B-C1ECB4894A73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D60D6658-F0A1-5C4F-A662-3BF2F81C244A}" type="sibTrans" cxnId="{3597FDA4-C8BE-BC42-9F0B-C1ECB4894A73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39AE5525-9CD9-AB46-8247-B0C8832ED2F3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>
              <a:latin typeface="Calibri"/>
              <a:cs typeface="Calibri"/>
            </a:rPr>
            <a:t>Decision makers will not read the entire document</a:t>
          </a:r>
          <a:endParaRPr lang="en-US" dirty="0" smtClean="0">
            <a:latin typeface="Calibri"/>
            <a:cs typeface="Calibri"/>
          </a:endParaRPr>
        </a:p>
      </dgm:t>
    </dgm:pt>
    <dgm:pt modelId="{9173E188-BBEF-0245-A627-C9DC6A6963E1}" type="parTrans" cxnId="{4495BB29-6F85-9942-A7A5-DB6F5926ECC6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FD280B52-3549-154C-930C-470A076FBB28}" type="sibTrans" cxnId="{4495BB29-6F85-9942-A7A5-DB6F5926ECC6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76A1C73B-C53D-8845-87EA-E6CE46A26E4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>
              <a:latin typeface="Calibri"/>
              <a:cs typeface="Calibri"/>
            </a:rPr>
            <a:t>Concise and jargon-free </a:t>
          </a:r>
          <a:endParaRPr lang="en-US" dirty="0" smtClean="0">
            <a:latin typeface="Calibri"/>
            <a:cs typeface="Calibri"/>
          </a:endParaRPr>
        </a:p>
      </dgm:t>
    </dgm:pt>
    <dgm:pt modelId="{062253CC-BBA9-5D4E-93A6-6EEFD8466908}" type="parTrans" cxnId="{1D07C312-3C8B-294F-85E1-0B569E25CD49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D46078C0-C9B3-774C-8D0A-EA3FBBF8D96C}" type="sibTrans" cxnId="{1D07C312-3C8B-294F-85E1-0B569E25CD49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A56B47E8-CC51-6A4F-83B4-D8CB883E81B6}">
      <dgm:prSet phldrT="[Text]"/>
      <dgm:spPr/>
      <dgm:t>
        <a:bodyPr/>
        <a:lstStyle/>
        <a:p>
          <a:r>
            <a:rPr lang="en-GB" dirty="0" smtClean="0">
              <a:latin typeface="Calibri"/>
              <a:cs typeface="Calibri"/>
            </a:rPr>
            <a:t>A good executive summary will promote the TDA</a:t>
          </a:r>
          <a:endParaRPr lang="en-US" dirty="0">
            <a:latin typeface="Calibri"/>
            <a:cs typeface="Calibri"/>
          </a:endParaRPr>
        </a:p>
      </dgm:t>
    </dgm:pt>
    <dgm:pt modelId="{F1081D3C-F3FF-284B-9F03-2F92CADF741E}" type="parTrans" cxnId="{3BF1838A-069D-4C45-A981-8181D0908E6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7506D999-98D0-7D45-BCA2-17B749A08FDA}" type="sibTrans" cxnId="{3BF1838A-069D-4C45-A981-8181D0908E6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663D65DB-1500-DA41-B44E-1608261BFA35}">
      <dgm:prSet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The main text</a:t>
          </a:r>
          <a:endParaRPr lang="en-US" dirty="0">
            <a:latin typeface="Calibri"/>
            <a:cs typeface="Calibri"/>
          </a:endParaRPr>
        </a:p>
      </dgm:t>
    </dgm:pt>
    <dgm:pt modelId="{06343AD8-98D4-1B47-92FD-04F4008B4E63}" type="parTrans" cxnId="{E78CFDC0-A2B2-3047-B7CE-6093CA28AC79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ABDB76B0-A594-7E46-ACEE-37FDD22D2866}" type="sibTrans" cxnId="{E78CFDC0-A2B2-3047-B7CE-6093CA28AC79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9F7A632A-579B-E644-9130-DD812EC76958}">
      <dgm:prSet/>
      <dgm:spPr/>
      <dgm:t>
        <a:bodyPr/>
        <a:lstStyle/>
        <a:p>
          <a:r>
            <a:rPr lang="en-GB" dirty="0" smtClean="0">
              <a:latin typeface="Calibri"/>
              <a:cs typeface="Calibri"/>
            </a:rPr>
            <a:t>Keep it coherent and concise - an overly long document will be difficult to navigate and interpret</a:t>
          </a:r>
          <a:endParaRPr lang="en-US" dirty="0">
            <a:latin typeface="Calibri"/>
            <a:cs typeface="Calibri"/>
          </a:endParaRPr>
        </a:p>
      </dgm:t>
    </dgm:pt>
    <dgm:pt modelId="{7C65996A-8B3B-E74B-BAE0-2E791F6848F5}" type="parTrans" cxnId="{8595054C-CCE3-C448-91BD-E0DEBDB775CE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4B0B5AE-A2CB-B84F-AECC-44E5A9704A93}" type="sibTrans" cxnId="{8595054C-CCE3-C448-91BD-E0DEBDB775CE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25056A6B-D472-9648-9168-F6BE3F0D0309}">
      <dgm:prSet/>
      <dgm:spPr/>
      <dgm:t>
        <a:bodyPr/>
        <a:lstStyle/>
        <a:p>
          <a:r>
            <a:rPr lang="en-GB" dirty="0" smtClean="0">
              <a:latin typeface="Calibri"/>
              <a:cs typeface="Calibri"/>
            </a:rPr>
            <a:t>Don’t present too much text or equally too many figures and tables</a:t>
          </a:r>
          <a:endParaRPr lang="en-US" dirty="0">
            <a:latin typeface="Calibri"/>
            <a:cs typeface="Calibri"/>
          </a:endParaRPr>
        </a:p>
      </dgm:t>
    </dgm:pt>
    <dgm:pt modelId="{8660318A-4355-7D46-9521-7B6052058453}" type="parTrans" cxnId="{CD74857B-1CE7-9248-A673-4C60C923F894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83730B16-ADE4-5145-ABE1-3CB2C9246DD3}" type="sibTrans" cxnId="{CD74857B-1CE7-9248-A673-4C60C923F894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10F675B-1A26-264D-9735-1A576CD10354}">
      <dgm:prSet/>
      <dgm:spPr/>
      <dgm:t>
        <a:bodyPr/>
        <a:lstStyle/>
        <a:p>
          <a:r>
            <a:rPr lang="en-GB" dirty="0" smtClean="0">
              <a:latin typeface="Calibri"/>
              <a:cs typeface="Calibri"/>
            </a:rPr>
            <a:t>Supporting data (either figures or tables) can be presented in separate Annexes</a:t>
          </a:r>
          <a:endParaRPr lang="en-US" dirty="0">
            <a:latin typeface="Calibri"/>
            <a:cs typeface="Calibri"/>
          </a:endParaRPr>
        </a:p>
      </dgm:t>
    </dgm:pt>
    <dgm:pt modelId="{26A9CDC0-2F55-6345-8F15-7207DBDC07DF}" type="parTrans" cxnId="{13355A6C-BE11-A14D-8F37-B0C49E478A18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7E32AB4A-3222-2F4B-9F91-F1A5EF933C9C}" type="sibTrans" cxnId="{13355A6C-BE11-A14D-8F37-B0C49E478A18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489178BB-FC8B-474F-8ABB-C0BB6378BEED}" type="pres">
      <dgm:prSet presAssocID="{53DD7AAB-00A8-324B-AF6E-DA60B3FC6F4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789208-ADD9-6244-9534-101722760FC7}" type="pres">
      <dgm:prSet presAssocID="{A9458C3B-E9CE-0E43-8D25-C56B18384DD2}" presName="thickLine" presStyleLbl="alignNode1" presStyleIdx="0" presStyleCnt="2"/>
      <dgm:spPr>
        <a:ln w="28575" cmpd="sng">
          <a:solidFill>
            <a:schemeClr val="bg2"/>
          </a:solidFill>
        </a:ln>
      </dgm:spPr>
    </dgm:pt>
    <dgm:pt modelId="{7D450836-F94A-0E4D-96B8-1ED6F4AEC705}" type="pres">
      <dgm:prSet presAssocID="{A9458C3B-E9CE-0E43-8D25-C56B18384DD2}" presName="horz1" presStyleCnt="0"/>
      <dgm:spPr/>
    </dgm:pt>
    <dgm:pt modelId="{2D203188-943C-AE44-8FC2-37530BE84C6D}" type="pres">
      <dgm:prSet presAssocID="{A9458C3B-E9CE-0E43-8D25-C56B18384DD2}" presName="tx1" presStyleLbl="revTx" presStyleIdx="0" presStyleCnt="8"/>
      <dgm:spPr/>
      <dgm:t>
        <a:bodyPr/>
        <a:lstStyle/>
        <a:p>
          <a:endParaRPr lang="en-US"/>
        </a:p>
      </dgm:t>
    </dgm:pt>
    <dgm:pt modelId="{D53E80A2-1385-AA40-8C8D-9F89ABC8A7DF}" type="pres">
      <dgm:prSet presAssocID="{A9458C3B-E9CE-0E43-8D25-C56B18384DD2}" presName="vert1" presStyleCnt="0"/>
      <dgm:spPr/>
    </dgm:pt>
    <dgm:pt modelId="{A7E08F3A-9E34-7247-9217-510558459BD7}" type="pres">
      <dgm:prSet presAssocID="{39AE5525-9CD9-AB46-8247-B0C8832ED2F3}" presName="vertSpace2a" presStyleCnt="0"/>
      <dgm:spPr/>
    </dgm:pt>
    <dgm:pt modelId="{C5435A81-9AC6-E346-9DB3-AEE3927FDE2C}" type="pres">
      <dgm:prSet presAssocID="{39AE5525-9CD9-AB46-8247-B0C8832ED2F3}" presName="horz2" presStyleCnt="0"/>
      <dgm:spPr/>
    </dgm:pt>
    <dgm:pt modelId="{71396D91-2360-8A44-80F6-81E4381400E3}" type="pres">
      <dgm:prSet presAssocID="{39AE5525-9CD9-AB46-8247-B0C8832ED2F3}" presName="horzSpace2" presStyleCnt="0"/>
      <dgm:spPr/>
    </dgm:pt>
    <dgm:pt modelId="{1CE252C7-32C7-7E4B-8534-CFFBE72B3C8A}" type="pres">
      <dgm:prSet presAssocID="{39AE5525-9CD9-AB46-8247-B0C8832ED2F3}" presName="tx2" presStyleLbl="revTx" presStyleIdx="1" presStyleCnt="8"/>
      <dgm:spPr/>
      <dgm:t>
        <a:bodyPr/>
        <a:lstStyle/>
        <a:p>
          <a:endParaRPr lang="en-US"/>
        </a:p>
      </dgm:t>
    </dgm:pt>
    <dgm:pt modelId="{E43BB47F-3D7B-D74B-99FB-4CD02535B055}" type="pres">
      <dgm:prSet presAssocID="{39AE5525-9CD9-AB46-8247-B0C8832ED2F3}" presName="vert2" presStyleCnt="0"/>
      <dgm:spPr/>
    </dgm:pt>
    <dgm:pt modelId="{BD303936-CCCC-4D4C-8E32-23BAC7ED3816}" type="pres">
      <dgm:prSet presAssocID="{39AE5525-9CD9-AB46-8247-B0C8832ED2F3}" presName="thinLine2b" presStyleLbl="callout" presStyleIdx="0" presStyleCnt="6"/>
      <dgm:spPr/>
      <dgm:t>
        <a:bodyPr/>
        <a:lstStyle/>
        <a:p>
          <a:endParaRPr lang="en-US"/>
        </a:p>
      </dgm:t>
    </dgm:pt>
    <dgm:pt modelId="{27A8D98E-98B5-8848-971A-C1F32E3D78A9}" type="pres">
      <dgm:prSet presAssocID="{39AE5525-9CD9-AB46-8247-B0C8832ED2F3}" presName="vertSpace2b" presStyleCnt="0"/>
      <dgm:spPr/>
    </dgm:pt>
    <dgm:pt modelId="{F0FCC953-DE15-C349-A3E3-3755036FA1B9}" type="pres">
      <dgm:prSet presAssocID="{76A1C73B-C53D-8845-87EA-E6CE46A26E4F}" presName="horz2" presStyleCnt="0"/>
      <dgm:spPr/>
    </dgm:pt>
    <dgm:pt modelId="{5F9CFDB8-D49E-6945-B997-ADCD9B31CCA0}" type="pres">
      <dgm:prSet presAssocID="{76A1C73B-C53D-8845-87EA-E6CE46A26E4F}" presName="horzSpace2" presStyleCnt="0"/>
      <dgm:spPr/>
    </dgm:pt>
    <dgm:pt modelId="{50ABF6F9-BCD2-904B-8B14-ADD3A22E2F65}" type="pres">
      <dgm:prSet presAssocID="{76A1C73B-C53D-8845-87EA-E6CE46A26E4F}" presName="tx2" presStyleLbl="revTx" presStyleIdx="2" presStyleCnt="8"/>
      <dgm:spPr/>
      <dgm:t>
        <a:bodyPr/>
        <a:lstStyle/>
        <a:p>
          <a:endParaRPr lang="en-US"/>
        </a:p>
      </dgm:t>
    </dgm:pt>
    <dgm:pt modelId="{34841EED-C2BB-D14A-B427-B13B5A09E79C}" type="pres">
      <dgm:prSet presAssocID="{76A1C73B-C53D-8845-87EA-E6CE46A26E4F}" presName="vert2" presStyleCnt="0"/>
      <dgm:spPr/>
    </dgm:pt>
    <dgm:pt modelId="{AA69C44A-619A-3A4B-831D-9F24A871E2A9}" type="pres">
      <dgm:prSet presAssocID="{76A1C73B-C53D-8845-87EA-E6CE46A26E4F}" presName="thinLine2b" presStyleLbl="callout" presStyleIdx="1" presStyleCnt="6"/>
      <dgm:spPr/>
    </dgm:pt>
    <dgm:pt modelId="{C2C4FB24-4ADA-0B42-9021-E3DEE6B67A3F}" type="pres">
      <dgm:prSet presAssocID="{76A1C73B-C53D-8845-87EA-E6CE46A26E4F}" presName="vertSpace2b" presStyleCnt="0"/>
      <dgm:spPr/>
    </dgm:pt>
    <dgm:pt modelId="{220DA38B-A346-2044-883A-22CE05F7D944}" type="pres">
      <dgm:prSet presAssocID="{A56B47E8-CC51-6A4F-83B4-D8CB883E81B6}" presName="horz2" presStyleCnt="0"/>
      <dgm:spPr/>
    </dgm:pt>
    <dgm:pt modelId="{6DFCA6B4-7AFF-9A45-9340-EF693893F1CD}" type="pres">
      <dgm:prSet presAssocID="{A56B47E8-CC51-6A4F-83B4-D8CB883E81B6}" presName="horzSpace2" presStyleCnt="0"/>
      <dgm:spPr/>
    </dgm:pt>
    <dgm:pt modelId="{626779A1-561E-9643-AB38-BDF14D2DC7BC}" type="pres">
      <dgm:prSet presAssocID="{A56B47E8-CC51-6A4F-83B4-D8CB883E81B6}" presName="tx2" presStyleLbl="revTx" presStyleIdx="3" presStyleCnt="8"/>
      <dgm:spPr/>
      <dgm:t>
        <a:bodyPr/>
        <a:lstStyle/>
        <a:p>
          <a:endParaRPr lang="en-US"/>
        </a:p>
      </dgm:t>
    </dgm:pt>
    <dgm:pt modelId="{B99C3C6D-9634-7341-8F3F-53762D6DA343}" type="pres">
      <dgm:prSet presAssocID="{A56B47E8-CC51-6A4F-83B4-D8CB883E81B6}" presName="vert2" presStyleCnt="0"/>
      <dgm:spPr/>
    </dgm:pt>
    <dgm:pt modelId="{4B91BB66-32FE-D840-9D99-803BB01F9694}" type="pres">
      <dgm:prSet presAssocID="{A56B47E8-CC51-6A4F-83B4-D8CB883E81B6}" presName="thinLine2b" presStyleLbl="callout" presStyleIdx="2" presStyleCnt="6" custLinFactY="-200000" custLinFactNeighborY="-207248"/>
      <dgm:spPr>
        <a:ln>
          <a:solidFill>
            <a:srgbClr val="FFFFFF"/>
          </a:solidFill>
        </a:ln>
      </dgm:spPr>
    </dgm:pt>
    <dgm:pt modelId="{5E3AB0AA-E209-BF44-AB03-2AB537120024}" type="pres">
      <dgm:prSet presAssocID="{A56B47E8-CC51-6A4F-83B4-D8CB883E81B6}" presName="vertSpace2b" presStyleCnt="0"/>
      <dgm:spPr/>
    </dgm:pt>
    <dgm:pt modelId="{F40A9A4D-B00B-384C-89A7-8902E712B907}" type="pres">
      <dgm:prSet presAssocID="{663D65DB-1500-DA41-B44E-1608261BFA35}" presName="thickLine" presStyleLbl="alignNode1" presStyleIdx="1" presStyleCnt="2"/>
      <dgm:spPr>
        <a:ln w="28575" cmpd="sng">
          <a:solidFill>
            <a:srgbClr val="0033CC"/>
          </a:solidFill>
        </a:ln>
      </dgm:spPr>
    </dgm:pt>
    <dgm:pt modelId="{E32C4CB5-FE6C-0543-8FCF-D5BE6A90742C}" type="pres">
      <dgm:prSet presAssocID="{663D65DB-1500-DA41-B44E-1608261BFA35}" presName="horz1" presStyleCnt="0"/>
      <dgm:spPr/>
    </dgm:pt>
    <dgm:pt modelId="{8C0C7360-30F5-4540-B2D4-DCFF1DC383AC}" type="pres">
      <dgm:prSet presAssocID="{663D65DB-1500-DA41-B44E-1608261BFA35}" presName="tx1" presStyleLbl="revTx" presStyleIdx="4" presStyleCnt="8"/>
      <dgm:spPr/>
      <dgm:t>
        <a:bodyPr/>
        <a:lstStyle/>
        <a:p>
          <a:endParaRPr lang="en-US"/>
        </a:p>
      </dgm:t>
    </dgm:pt>
    <dgm:pt modelId="{DA3803AF-7EAA-FF4B-A030-6C712DBB16DA}" type="pres">
      <dgm:prSet presAssocID="{663D65DB-1500-DA41-B44E-1608261BFA35}" presName="vert1" presStyleCnt="0"/>
      <dgm:spPr/>
    </dgm:pt>
    <dgm:pt modelId="{9240D3D4-7268-7D4D-9DF4-00FD591F0A96}" type="pres">
      <dgm:prSet presAssocID="{9F7A632A-579B-E644-9130-DD812EC76958}" presName="vertSpace2a" presStyleCnt="0"/>
      <dgm:spPr/>
    </dgm:pt>
    <dgm:pt modelId="{DDB9E698-05B1-8841-BD58-36ED14B1BDD6}" type="pres">
      <dgm:prSet presAssocID="{9F7A632A-579B-E644-9130-DD812EC76958}" presName="horz2" presStyleCnt="0"/>
      <dgm:spPr/>
    </dgm:pt>
    <dgm:pt modelId="{007EC1EA-C7B9-7642-BBDF-6DDAB8E33211}" type="pres">
      <dgm:prSet presAssocID="{9F7A632A-579B-E644-9130-DD812EC76958}" presName="horzSpace2" presStyleCnt="0"/>
      <dgm:spPr/>
    </dgm:pt>
    <dgm:pt modelId="{B02B5488-5536-1049-9D46-3353691D0987}" type="pres">
      <dgm:prSet presAssocID="{9F7A632A-579B-E644-9130-DD812EC76958}" presName="tx2" presStyleLbl="revTx" presStyleIdx="5" presStyleCnt="8"/>
      <dgm:spPr/>
      <dgm:t>
        <a:bodyPr/>
        <a:lstStyle/>
        <a:p>
          <a:endParaRPr lang="en-US"/>
        </a:p>
      </dgm:t>
    </dgm:pt>
    <dgm:pt modelId="{D0B9FD6A-8563-B246-AB29-011049AFFDB2}" type="pres">
      <dgm:prSet presAssocID="{9F7A632A-579B-E644-9130-DD812EC76958}" presName="vert2" presStyleCnt="0"/>
      <dgm:spPr/>
    </dgm:pt>
    <dgm:pt modelId="{DF897684-BF57-C646-B358-169CE8D1FAC3}" type="pres">
      <dgm:prSet presAssocID="{9F7A632A-579B-E644-9130-DD812EC76958}" presName="thinLine2b" presStyleLbl="callout" presStyleIdx="3" presStyleCnt="6"/>
      <dgm:spPr/>
    </dgm:pt>
    <dgm:pt modelId="{CB72CD5C-C3A3-F44C-93E7-8F7993A0CB05}" type="pres">
      <dgm:prSet presAssocID="{9F7A632A-579B-E644-9130-DD812EC76958}" presName="vertSpace2b" presStyleCnt="0"/>
      <dgm:spPr/>
    </dgm:pt>
    <dgm:pt modelId="{F6DE71F4-1242-6D43-BC46-16874F87C64F}" type="pres">
      <dgm:prSet presAssocID="{25056A6B-D472-9648-9168-F6BE3F0D0309}" presName="horz2" presStyleCnt="0"/>
      <dgm:spPr/>
    </dgm:pt>
    <dgm:pt modelId="{47B17FCF-4E7C-DB4E-8BC6-FF76CD4DEEC4}" type="pres">
      <dgm:prSet presAssocID="{25056A6B-D472-9648-9168-F6BE3F0D0309}" presName="horzSpace2" presStyleCnt="0"/>
      <dgm:spPr/>
    </dgm:pt>
    <dgm:pt modelId="{69C5CB6B-5B77-1E43-80BD-506C72CF067B}" type="pres">
      <dgm:prSet presAssocID="{25056A6B-D472-9648-9168-F6BE3F0D0309}" presName="tx2" presStyleLbl="revTx" presStyleIdx="6" presStyleCnt="8"/>
      <dgm:spPr/>
      <dgm:t>
        <a:bodyPr/>
        <a:lstStyle/>
        <a:p>
          <a:endParaRPr lang="en-US"/>
        </a:p>
      </dgm:t>
    </dgm:pt>
    <dgm:pt modelId="{1DAB1767-F058-9149-A3E2-5CCB6655683C}" type="pres">
      <dgm:prSet presAssocID="{25056A6B-D472-9648-9168-F6BE3F0D0309}" presName="vert2" presStyleCnt="0"/>
      <dgm:spPr/>
    </dgm:pt>
    <dgm:pt modelId="{64DD9611-CFD8-8F49-A5BC-CB1888B393D9}" type="pres">
      <dgm:prSet presAssocID="{25056A6B-D472-9648-9168-F6BE3F0D0309}" presName="thinLine2b" presStyleLbl="callout" presStyleIdx="4" presStyleCnt="6"/>
      <dgm:spPr/>
    </dgm:pt>
    <dgm:pt modelId="{43710334-CB7C-3747-963F-CD5858282C28}" type="pres">
      <dgm:prSet presAssocID="{25056A6B-D472-9648-9168-F6BE3F0D0309}" presName="vertSpace2b" presStyleCnt="0"/>
      <dgm:spPr/>
    </dgm:pt>
    <dgm:pt modelId="{A44911B1-DD9A-5A40-8F9E-FA66A4004B42}" type="pres">
      <dgm:prSet presAssocID="{C10F675B-1A26-264D-9735-1A576CD10354}" presName="horz2" presStyleCnt="0"/>
      <dgm:spPr/>
    </dgm:pt>
    <dgm:pt modelId="{8A63D1EF-8FED-C345-AFBF-AE24D2321D2D}" type="pres">
      <dgm:prSet presAssocID="{C10F675B-1A26-264D-9735-1A576CD10354}" presName="horzSpace2" presStyleCnt="0"/>
      <dgm:spPr/>
    </dgm:pt>
    <dgm:pt modelId="{B73B8DEC-342F-FD40-8660-6FD6CAC7C7EE}" type="pres">
      <dgm:prSet presAssocID="{C10F675B-1A26-264D-9735-1A576CD10354}" presName="tx2" presStyleLbl="revTx" presStyleIdx="7" presStyleCnt="8"/>
      <dgm:spPr/>
      <dgm:t>
        <a:bodyPr/>
        <a:lstStyle/>
        <a:p>
          <a:endParaRPr lang="en-US"/>
        </a:p>
      </dgm:t>
    </dgm:pt>
    <dgm:pt modelId="{C897BAA9-1C9D-EE49-9198-514F75DD46BB}" type="pres">
      <dgm:prSet presAssocID="{C10F675B-1A26-264D-9735-1A576CD10354}" presName="vert2" presStyleCnt="0"/>
      <dgm:spPr/>
    </dgm:pt>
    <dgm:pt modelId="{74B8F252-7D05-9546-BB32-F05A8EC103B3}" type="pres">
      <dgm:prSet presAssocID="{C10F675B-1A26-264D-9735-1A576CD10354}" presName="thinLine2b" presStyleLbl="callout" presStyleIdx="5" presStyleCnt="6"/>
      <dgm:spPr>
        <a:ln>
          <a:solidFill>
            <a:srgbClr val="FFFFFF"/>
          </a:solidFill>
        </a:ln>
      </dgm:spPr>
    </dgm:pt>
    <dgm:pt modelId="{C7FFC979-75B8-314E-8FF3-A8E0EF5C5F7F}" type="pres">
      <dgm:prSet presAssocID="{C10F675B-1A26-264D-9735-1A576CD10354}" presName="vertSpace2b" presStyleCnt="0"/>
      <dgm:spPr/>
    </dgm:pt>
  </dgm:ptLst>
  <dgm:cxnLst>
    <dgm:cxn modelId="{3597FDA4-C8BE-BC42-9F0B-C1ECB4894A73}" srcId="{53DD7AAB-00A8-324B-AF6E-DA60B3FC6F48}" destId="{A9458C3B-E9CE-0E43-8D25-C56B18384DD2}" srcOrd="0" destOrd="0" parTransId="{326D1123-FA11-964F-B434-32100DCCA054}" sibTransId="{D60D6658-F0A1-5C4F-A662-3BF2F81C244A}"/>
    <dgm:cxn modelId="{CD74857B-1CE7-9248-A673-4C60C923F894}" srcId="{663D65DB-1500-DA41-B44E-1608261BFA35}" destId="{25056A6B-D472-9648-9168-F6BE3F0D0309}" srcOrd="1" destOrd="0" parTransId="{8660318A-4355-7D46-9521-7B6052058453}" sibTransId="{83730B16-ADE4-5145-ABE1-3CB2C9246DD3}"/>
    <dgm:cxn modelId="{1D07C312-3C8B-294F-85E1-0B569E25CD49}" srcId="{A9458C3B-E9CE-0E43-8D25-C56B18384DD2}" destId="{76A1C73B-C53D-8845-87EA-E6CE46A26E4F}" srcOrd="1" destOrd="0" parTransId="{062253CC-BBA9-5D4E-93A6-6EEFD8466908}" sibTransId="{D46078C0-C9B3-774C-8D0A-EA3FBBF8D96C}"/>
    <dgm:cxn modelId="{0EDCBF9B-D5F8-8F43-BEDF-4883EA226497}" type="presOf" srcId="{53DD7AAB-00A8-324B-AF6E-DA60B3FC6F48}" destId="{489178BB-FC8B-474F-8ABB-C0BB6378BEED}" srcOrd="0" destOrd="0" presId="urn:microsoft.com/office/officeart/2008/layout/LinedList"/>
    <dgm:cxn modelId="{3BF1838A-069D-4C45-A981-8181D0908E6F}" srcId="{A9458C3B-E9CE-0E43-8D25-C56B18384DD2}" destId="{A56B47E8-CC51-6A4F-83B4-D8CB883E81B6}" srcOrd="2" destOrd="0" parTransId="{F1081D3C-F3FF-284B-9F03-2F92CADF741E}" sibTransId="{7506D999-98D0-7D45-BCA2-17B749A08FDA}"/>
    <dgm:cxn modelId="{E78CFDC0-A2B2-3047-B7CE-6093CA28AC79}" srcId="{53DD7AAB-00A8-324B-AF6E-DA60B3FC6F48}" destId="{663D65DB-1500-DA41-B44E-1608261BFA35}" srcOrd="1" destOrd="0" parTransId="{06343AD8-98D4-1B47-92FD-04F4008B4E63}" sibTransId="{ABDB76B0-A594-7E46-ACEE-37FDD22D2866}"/>
    <dgm:cxn modelId="{4495BB29-6F85-9942-A7A5-DB6F5926ECC6}" srcId="{A9458C3B-E9CE-0E43-8D25-C56B18384DD2}" destId="{39AE5525-9CD9-AB46-8247-B0C8832ED2F3}" srcOrd="0" destOrd="0" parTransId="{9173E188-BBEF-0245-A627-C9DC6A6963E1}" sibTransId="{FD280B52-3549-154C-930C-470A076FBB28}"/>
    <dgm:cxn modelId="{5A663FDE-C46C-1843-A3F4-AC87D586179C}" type="presOf" srcId="{9F7A632A-579B-E644-9130-DD812EC76958}" destId="{B02B5488-5536-1049-9D46-3353691D0987}" srcOrd="0" destOrd="0" presId="urn:microsoft.com/office/officeart/2008/layout/LinedList"/>
    <dgm:cxn modelId="{DD5E69AC-12EE-3446-B848-BBCE51CDA71B}" type="presOf" srcId="{39AE5525-9CD9-AB46-8247-B0C8832ED2F3}" destId="{1CE252C7-32C7-7E4B-8534-CFFBE72B3C8A}" srcOrd="0" destOrd="0" presId="urn:microsoft.com/office/officeart/2008/layout/LinedList"/>
    <dgm:cxn modelId="{A3E571D9-B471-9A4A-9BDF-0C47F0B6E0CB}" type="presOf" srcId="{663D65DB-1500-DA41-B44E-1608261BFA35}" destId="{8C0C7360-30F5-4540-B2D4-DCFF1DC383AC}" srcOrd="0" destOrd="0" presId="urn:microsoft.com/office/officeart/2008/layout/LinedList"/>
    <dgm:cxn modelId="{74CCF6F7-EC90-DF4B-B185-A17C74F80A49}" type="presOf" srcId="{25056A6B-D472-9648-9168-F6BE3F0D0309}" destId="{69C5CB6B-5B77-1E43-80BD-506C72CF067B}" srcOrd="0" destOrd="0" presId="urn:microsoft.com/office/officeart/2008/layout/LinedList"/>
    <dgm:cxn modelId="{8595054C-CCE3-C448-91BD-E0DEBDB775CE}" srcId="{663D65DB-1500-DA41-B44E-1608261BFA35}" destId="{9F7A632A-579B-E644-9130-DD812EC76958}" srcOrd="0" destOrd="0" parTransId="{7C65996A-8B3B-E74B-BAE0-2E791F6848F5}" sibTransId="{C4B0B5AE-A2CB-B84F-AECC-44E5A9704A93}"/>
    <dgm:cxn modelId="{469A0945-089A-ED4D-8F4E-C8F9405A9D2D}" type="presOf" srcId="{A9458C3B-E9CE-0E43-8D25-C56B18384DD2}" destId="{2D203188-943C-AE44-8FC2-37530BE84C6D}" srcOrd="0" destOrd="0" presId="urn:microsoft.com/office/officeart/2008/layout/LinedList"/>
    <dgm:cxn modelId="{75A9620C-A5F6-6C42-86FE-2AF2EE018FF4}" type="presOf" srcId="{A56B47E8-CC51-6A4F-83B4-D8CB883E81B6}" destId="{626779A1-561E-9643-AB38-BDF14D2DC7BC}" srcOrd="0" destOrd="0" presId="urn:microsoft.com/office/officeart/2008/layout/LinedList"/>
    <dgm:cxn modelId="{A55A70F6-F7F8-9E4C-844A-E51BB094C0ED}" type="presOf" srcId="{76A1C73B-C53D-8845-87EA-E6CE46A26E4F}" destId="{50ABF6F9-BCD2-904B-8B14-ADD3A22E2F65}" srcOrd="0" destOrd="0" presId="urn:microsoft.com/office/officeart/2008/layout/LinedList"/>
    <dgm:cxn modelId="{13355A6C-BE11-A14D-8F37-B0C49E478A18}" srcId="{663D65DB-1500-DA41-B44E-1608261BFA35}" destId="{C10F675B-1A26-264D-9735-1A576CD10354}" srcOrd="2" destOrd="0" parTransId="{26A9CDC0-2F55-6345-8F15-7207DBDC07DF}" sibTransId="{7E32AB4A-3222-2F4B-9F91-F1A5EF933C9C}"/>
    <dgm:cxn modelId="{CA38DE37-EF6E-DA46-8858-332ADE4C05FD}" type="presOf" srcId="{C10F675B-1A26-264D-9735-1A576CD10354}" destId="{B73B8DEC-342F-FD40-8660-6FD6CAC7C7EE}" srcOrd="0" destOrd="0" presId="urn:microsoft.com/office/officeart/2008/layout/LinedList"/>
    <dgm:cxn modelId="{5FFCAEEB-9F50-0547-A34A-ED2CC54B1B78}" type="presParOf" srcId="{489178BB-FC8B-474F-8ABB-C0BB6378BEED}" destId="{58789208-ADD9-6244-9534-101722760FC7}" srcOrd="0" destOrd="0" presId="urn:microsoft.com/office/officeart/2008/layout/LinedList"/>
    <dgm:cxn modelId="{C6B749AB-A82E-FB49-8362-D81B53D5F241}" type="presParOf" srcId="{489178BB-FC8B-474F-8ABB-C0BB6378BEED}" destId="{7D450836-F94A-0E4D-96B8-1ED6F4AEC705}" srcOrd="1" destOrd="0" presId="urn:microsoft.com/office/officeart/2008/layout/LinedList"/>
    <dgm:cxn modelId="{A56353FD-6B92-3E43-AF2D-1611D15D9222}" type="presParOf" srcId="{7D450836-F94A-0E4D-96B8-1ED6F4AEC705}" destId="{2D203188-943C-AE44-8FC2-37530BE84C6D}" srcOrd="0" destOrd="0" presId="urn:microsoft.com/office/officeart/2008/layout/LinedList"/>
    <dgm:cxn modelId="{3BD3D366-FB59-6440-B7F2-A5685B817A28}" type="presParOf" srcId="{7D450836-F94A-0E4D-96B8-1ED6F4AEC705}" destId="{D53E80A2-1385-AA40-8C8D-9F89ABC8A7DF}" srcOrd="1" destOrd="0" presId="urn:microsoft.com/office/officeart/2008/layout/LinedList"/>
    <dgm:cxn modelId="{920EB34D-A1F2-F840-83A0-E93682DEB7E4}" type="presParOf" srcId="{D53E80A2-1385-AA40-8C8D-9F89ABC8A7DF}" destId="{A7E08F3A-9E34-7247-9217-510558459BD7}" srcOrd="0" destOrd="0" presId="urn:microsoft.com/office/officeart/2008/layout/LinedList"/>
    <dgm:cxn modelId="{0BF61B06-7224-224A-8DFA-DCDE1D33B6DA}" type="presParOf" srcId="{D53E80A2-1385-AA40-8C8D-9F89ABC8A7DF}" destId="{C5435A81-9AC6-E346-9DB3-AEE3927FDE2C}" srcOrd="1" destOrd="0" presId="urn:microsoft.com/office/officeart/2008/layout/LinedList"/>
    <dgm:cxn modelId="{C915E9D3-3B06-AB4B-A6C8-13B6178199DC}" type="presParOf" srcId="{C5435A81-9AC6-E346-9DB3-AEE3927FDE2C}" destId="{71396D91-2360-8A44-80F6-81E4381400E3}" srcOrd="0" destOrd="0" presId="urn:microsoft.com/office/officeart/2008/layout/LinedList"/>
    <dgm:cxn modelId="{9BD10718-557B-3948-AF07-FE590C4E84DB}" type="presParOf" srcId="{C5435A81-9AC6-E346-9DB3-AEE3927FDE2C}" destId="{1CE252C7-32C7-7E4B-8534-CFFBE72B3C8A}" srcOrd="1" destOrd="0" presId="urn:microsoft.com/office/officeart/2008/layout/LinedList"/>
    <dgm:cxn modelId="{EF4B704A-38DB-CC4E-9214-0C7F0A9C8E3E}" type="presParOf" srcId="{C5435A81-9AC6-E346-9DB3-AEE3927FDE2C}" destId="{E43BB47F-3D7B-D74B-99FB-4CD02535B055}" srcOrd="2" destOrd="0" presId="urn:microsoft.com/office/officeart/2008/layout/LinedList"/>
    <dgm:cxn modelId="{1AAB3F79-EB71-C848-BD58-372A21295A5E}" type="presParOf" srcId="{D53E80A2-1385-AA40-8C8D-9F89ABC8A7DF}" destId="{BD303936-CCCC-4D4C-8E32-23BAC7ED3816}" srcOrd="2" destOrd="0" presId="urn:microsoft.com/office/officeart/2008/layout/LinedList"/>
    <dgm:cxn modelId="{248D983A-C75F-9743-AFA9-07B932245DD0}" type="presParOf" srcId="{D53E80A2-1385-AA40-8C8D-9F89ABC8A7DF}" destId="{27A8D98E-98B5-8848-971A-C1F32E3D78A9}" srcOrd="3" destOrd="0" presId="urn:microsoft.com/office/officeart/2008/layout/LinedList"/>
    <dgm:cxn modelId="{74B7DFBB-1F08-814C-8839-FA71D9E65780}" type="presParOf" srcId="{D53E80A2-1385-AA40-8C8D-9F89ABC8A7DF}" destId="{F0FCC953-DE15-C349-A3E3-3755036FA1B9}" srcOrd="4" destOrd="0" presId="urn:microsoft.com/office/officeart/2008/layout/LinedList"/>
    <dgm:cxn modelId="{79F42394-F6A0-CC4D-B4B6-2E0C51108FF8}" type="presParOf" srcId="{F0FCC953-DE15-C349-A3E3-3755036FA1B9}" destId="{5F9CFDB8-D49E-6945-B997-ADCD9B31CCA0}" srcOrd="0" destOrd="0" presId="urn:microsoft.com/office/officeart/2008/layout/LinedList"/>
    <dgm:cxn modelId="{AAF5164B-547B-BC4A-9F8D-3780473BC193}" type="presParOf" srcId="{F0FCC953-DE15-C349-A3E3-3755036FA1B9}" destId="{50ABF6F9-BCD2-904B-8B14-ADD3A22E2F65}" srcOrd="1" destOrd="0" presId="urn:microsoft.com/office/officeart/2008/layout/LinedList"/>
    <dgm:cxn modelId="{1A119845-308B-3B48-92F4-0A37F9F83726}" type="presParOf" srcId="{F0FCC953-DE15-C349-A3E3-3755036FA1B9}" destId="{34841EED-C2BB-D14A-B427-B13B5A09E79C}" srcOrd="2" destOrd="0" presId="urn:microsoft.com/office/officeart/2008/layout/LinedList"/>
    <dgm:cxn modelId="{0C96BF7E-D778-804F-9DA9-18D38CBC272F}" type="presParOf" srcId="{D53E80A2-1385-AA40-8C8D-9F89ABC8A7DF}" destId="{AA69C44A-619A-3A4B-831D-9F24A871E2A9}" srcOrd="5" destOrd="0" presId="urn:microsoft.com/office/officeart/2008/layout/LinedList"/>
    <dgm:cxn modelId="{B0F31E82-A6C1-3240-A4F4-54DD3940D63B}" type="presParOf" srcId="{D53E80A2-1385-AA40-8C8D-9F89ABC8A7DF}" destId="{C2C4FB24-4ADA-0B42-9021-E3DEE6B67A3F}" srcOrd="6" destOrd="0" presId="urn:microsoft.com/office/officeart/2008/layout/LinedList"/>
    <dgm:cxn modelId="{1CEBCF8E-5D05-2D49-9158-2A039559A61F}" type="presParOf" srcId="{D53E80A2-1385-AA40-8C8D-9F89ABC8A7DF}" destId="{220DA38B-A346-2044-883A-22CE05F7D944}" srcOrd="7" destOrd="0" presId="urn:microsoft.com/office/officeart/2008/layout/LinedList"/>
    <dgm:cxn modelId="{46A19948-74FF-D046-AB51-05B39C4E714B}" type="presParOf" srcId="{220DA38B-A346-2044-883A-22CE05F7D944}" destId="{6DFCA6B4-7AFF-9A45-9340-EF693893F1CD}" srcOrd="0" destOrd="0" presId="urn:microsoft.com/office/officeart/2008/layout/LinedList"/>
    <dgm:cxn modelId="{3262C045-F384-2F43-A366-D8617902938C}" type="presParOf" srcId="{220DA38B-A346-2044-883A-22CE05F7D944}" destId="{626779A1-561E-9643-AB38-BDF14D2DC7BC}" srcOrd="1" destOrd="0" presId="urn:microsoft.com/office/officeart/2008/layout/LinedList"/>
    <dgm:cxn modelId="{3C3D7D48-D599-914D-9EC0-B8174D7FF9A6}" type="presParOf" srcId="{220DA38B-A346-2044-883A-22CE05F7D944}" destId="{B99C3C6D-9634-7341-8F3F-53762D6DA343}" srcOrd="2" destOrd="0" presId="urn:microsoft.com/office/officeart/2008/layout/LinedList"/>
    <dgm:cxn modelId="{DC6D7DCD-B5B3-A440-AE20-9B6E8B441AC7}" type="presParOf" srcId="{D53E80A2-1385-AA40-8C8D-9F89ABC8A7DF}" destId="{4B91BB66-32FE-D840-9D99-803BB01F9694}" srcOrd="8" destOrd="0" presId="urn:microsoft.com/office/officeart/2008/layout/LinedList"/>
    <dgm:cxn modelId="{3399FF73-0B20-ED4E-A0CE-C388369D0D9E}" type="presParOf" srcId="{D53E80A2-1385-AA40-8C8D-9F89ABC8A7DF}" destId="{5E3AB0AA-E209-BF44-AB03-2AB537120024}" srcOrd="9" destOrd="0" presId="urn:microsoft.com/office/officeart/2008/layout/LinedList"/>
    <dgm:cxn modelId="{77806813-5672-D74D-AEDE-DC270495746B}" type="presParOf" srcId="{489178BB-FC8B-474F-8ABB-C0BB6378BEED}" destId="{F40A9A4D-B00B-384C-89A7-8902E712B907}" srcOrd="2" destOrd="0" presId="urn:microsoft.com/office/officeart/2008/layout/LinedList"/>
    <dgm:cxn modelId="{71D4E2A9-9F92-EF45-B4FC-78DD603571DE}" type="presParOf" srcId="{489178BB-FC8B-474F-8ABB-C0BB6378BEED}" destId="{E32C4CB5-FE6C-0543-8FCF-D5BE6A90742C}" srcOrd="3" destOrd="0" presId="urn:microsoft.com/office/officeart/2008/layout/LinedList"/>
    <dgm:cxn modelId="{524E551B-B460-094A-87C4-77B677A132AB}" type="presParOf" srcId="{E32C4CB5-FE6C-0543-8FCF-D5BE6A90742C}" destId="{8C0C7360-30F5-4540-B2D4-DCFF1DC383AC}" srcOrd="0" destOrd="0" presId="urn:microsoft.com/office/officeart/2008/layout/LinedList"/>
    <dgm:cxn modelId="{020DC7CF-308C-D04F-B443-E45987EA2A2E}" type="presParOf" srcId="{E32C4CB5-FE6C-0543-8FCF-D5BE6A90742C}" destId="{DA3803AF-7EAA-FF4B-A030-6C712DBB16DA}" srcOrd="1" destOrd="0" presId="urn:microsoft.com/office/officeart/2008/layout/LinedList"/>
    <dgm:cxn modelId="{0FE1920D-B8FF-9F41-A520-E0F14C9D4449}" type="presParOf" srcId="{DA3803AF-7EAA-FF4B-A030-6C712DBB16DA}" destId="{9240D3D4-7268-7D4D-9DF4-00FD591F0A96}" srcOrd="0" destOrd="0" presId="urn:microsoft.com/office/officeart/2008/layout/LinedList"/>
    <dgm:cxn modelId="{442FADEC-BBA7-A341-85F4-62D412D4D1A6}" type="presParOf" srcId="{DA3803AF-7EAA-FF4B-A030-6C712DBB16DA}" destId="{DDB9E698-05B1-8841-BD58-36ED14B1BDD6}" srcOrd="1" destOrd="0" presId="urn:microsoft.com/office/officeart/2008/layout/LinedList"/>
    <dgm:cxn modelId="{08B5CD83-98AE-7244-B972-0000EF0364FE}" type="presParOf" srcId="{DDB9E698-05B1-8841-BD58-36ED14B1BDD6}" destId="{007EC1EA-C7B9-7642-BBDF-6DDAB8E33211}" srcOrd="0" destOrd="0" presId="urn:microsoft.com/office/officeart/2008/layout/LinedList"/>
    <dgm:cxn modelId="{9C81BEB5-33FA-4F41-9962-35D5AA8BF6A8}" type="presParOf" srcId="{DDB9E698-05B1-8841-BD58-36ED14B1BDD6}" destId="{B02B5488-5536-1049-9D46-3353691D0987}" srcOrd="1" destOrd="0" presId="urn:microsoft.com/office/officeart/2008/layout/LinedList"/>
    <dgm:cxn modelId="{8432E620-A42A-1B43-A851-AED96D6AA5CD}" type="presParOf" srcId="{DDB9E698-05B1-8841-BD58-36ED14B1BDD6}" destId="{D0B9FD6A-8563-B246-AB29-011049AFFDB2}" srcOrd="2" destOrd="0" presId="urn:microsoft.com/office/officeart/2008/layout/LinedList"/>
    <dgm:cxn modelId="{8A4F55AD-27C8-3144-9514-A145D0B3D867}" type="presParOf" srcId="{DA3803AF-7EAA-FF4B-A030-6C712DBB16DA}" destId="{DF897684-BF57-C646-B358-169CE8D1FAC3}" srcOrd="2" destOrd="0" presId="urn:microsoft.com/office/officeart/2008/layout/LinedList"/>
    <dgm:cxn modelId="{8EE56C71-DE8B-774B-81A5-9D8E75921475}" type="presParOf" srcId="{DA3803AF-7EAA-FF4B-A030-6C712DBB16DA}" destId="{CB72CD5C-C3A3-F44C-93E7-8F7993A0CB05}" srcOrd="3" destOrd="0" presId="urn:microsoft.com/office/officeart/2008/layout/LinedList"/>
    <dgm:cxn modelId="{F2B74518-0E05-364E-8E60-9546339E436F}" type="presParOf" srcId="{DA3803AF-7EAA-FF4B-A030-6C712DBB16DA}" destId="{F6DE71F4-1242-6D43-BC46-16874F87C64F}" srcOrd="4" destOrd="0" presId="urn:microsoft.com/office/officeart/2008/layout/LinedList"/>
    <dgm:cxn modelId="{FAE9CC73-561B-894A-BA14-9875246F3496}" type="presParOf" srcId="{F6DE71F4-1242-6D43-BC46-16874F87C64F}" destId="{47B17FCF-4E7C-DB4E-8BC6-FF76CD4DEEC4}" srcOrd="0" destOrd="0" presId="urn:microsoft.com/office/officeart/2008/layout/LinedList"/>
    <dgm:cxn modelId="{92520FB0-776C-8D4E-8A91-52A6DC5E76F4}" type="presParOf" srcId="{F6DE71F4-1242-6D43-BC46-16874F87C64F}" destId="{69C5CB6B-5B77-1E43-80BD-506C72CF067B}" srcOrd="1" destOrd="0" presId="urn:microsoft.com/office/officeart/2008/layout/LinedList"/>
    <dgm:cxn modelId="{86BBA0E1-06B0-6544-A7B4-CF033ECE08BC}" type="presParOf" srcId="{F6DE71F4-1242-6D43-BC46-16874F87C64F}" destId="{1DAB1767-F058-9149-A3E2-5CCB6655683C}" srcOrd="2" destOrd="0" presId="urn:microsoft.com/office/officeart/2008/layout/LinedList"/>
    <dgm:cxn modelId="{B98C6C9B-C03A-6E43-B100-BD98E2D9CDFA}" type="presParOf" srcId="{DA3803AF-7EAA-FF4B-A030-6C712DBB16DA}" destId="{64DD9611-CFD8-8F49-A5BC-CB1888B393D9}" srcOrd="5" destOrd="0" presId="urn:microsoft.com/office/officeart/2008/layout/LinedList"/>
    <dgm:cxn modelId="{C7638005-14B6-5145-B815-C668006F974F}" type="presParOf" srcId="{DA3803AF-7EAA-FF4B-A030-6C712DBB16DA}" destId="{43710334-CB7C-3747-963F-CD5858282C28}" srcOrd="6" destOrd="0" presId="urn:microsoft.com/office/officeart/2008/layout/LinedList"/>
    <dgm:cxn modelId="{677F3E5E-88FB-9745-8303-05415F949009}" type="presParOf" srcId="{DA3803AF-7EAA-FF4B-A030-6C712DBB16DA}" destId="{A44911B1-DD9A-5A40-8F9E-FA66A4004B42}" srcOrd="7" destOrd="0" presId="urn:microsoft.com/office/officeart/2008/layout/LinedList"/>
    <dgm:cxn modelId="{DE8FD13C-006A-8F4F-9ADB-A37E0F42FEAD}" type="presParOf" srcId="{A44911B1-DD9A-5A40-8F9E-FA66A4004B42}" destId="{8A63D1EF-8FED-C345-AFBF-AE24D2321D2D}" srcOrd="0" destOrd="0" presId="urn:microsoft.com/office/officeart/2008/layout/LinedList"/>
    <dgm:cxn modelId="{0E871049-080F-6341-B5C9-5862296F851C}" type="presParOf" srcId="{A44911B1-DD9A-5A40-8F9E-FA66A4004B42}" destId="{B73B8DEC-342F-FD40-8660-6FD6CAC7C7EE}" srcOrd="1" destOrd="0" presId="urn:microsoft.com/office/officeart/2008/layout/LinedList"/>
    <dgm:cxn modelId="{FF019C30-64B2-F443-A8CA-1C0A8B7256E1}" type="presParOf" srcId="{A44911B1-DD9A-5A40-8F9E-FA66A4004B42}" destId="{C897BAA9-1C9D-EE49-9198-514F75DD46BB}" srcOrd="2" destOrd="0" presId="urn:microsoft.com/office/officeart/2008/layout/LinedList"/>
    <dgm:cxn modelId="{2E413697-2069-614A-8D48-AD95BBCFE231}" type="presParOf" srcId="{DA3803AF-7EAA-FF4B-A030-6C712DBB16DA}" destId="{74B8F252-7D05-9546-BB32-F05A8EC103B3}" srcOrd="8" destOrd="0" presId="urn:microsoft.com/office/officeart/2008/layout/LinedList"/>
    <dgm:cxn modelId="{78E10503-3614-0C4D-9CCC-BA8961CB9791}" type="presParOf" srcId="{DA3803AF-7EAA-FF4B-A030-6C712DBB16DA}" destId="{C7FFC979-75B8-314E-8FF3-A8E0EF5C5F7F}" srcOrd="9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D7AAB-00A8-324B-AF6E-DA60B3FC6F48}" type="doc">
      <dgm:prSet loTypeId="urn:microsoft.com/office/officeart/2008/layout/LinedLis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9458C3B-E9CE-0E43-8D25-C56B18384DD2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Language</a:t>
          </a:r>
          <a:endParaRPr lang="en-US" dirty="0">
            <a:latin typeface="Calibri"/>
            <a:cs typeface="Calibri"/>
          </a:endParaRPr>
        </a:p>
      </dgm:t>
    </dgm:pt>
    <dgm:pt modelId="{326D1123-FA11-964F-B434-32100DCCA054}" type="parTrans" cxnId="{3597FDA4-C8BE-BC42-9F0B-C1ECB4894A73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D60D6658-F0A1-5C4F-A662-3BF2F81C244A}" type="sibTrans" cxnId="{3597FDA4-C8BE-BC42-9F0B-C1ECB4894A73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39AE5525-9CD9-AB46-8247-B0C8832ED2F3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>
              <a:latin typeface="Calibri"/>
              <a:cs typeface="Calibri"/>
            </a:rPr>
            <a:t>Generally, TDAs are written in the predominant UN language for the region</a:t>
          </a:r>
          <a:endParaRPr lang="en-US" dirty="0" smtClean="0">
            <a:latin typeface="Calibri"/>
            <a:cs typeface="Calibri"/>
          </a:endParaRPr>
        </a:p>
      </dgm:t>
    </dgm:pt>
    <dgm:pt modelId="{9173E188-BBEF-0245-A627-C9DC6A6963E1}" type="parTrans" cxnId="{4495BB29-6F85-9942-A7A5-DB6F5926ECC6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FD280B52-3549-154C-930C-470A076FBB28}" type="sibTrans" cxnId="{4495BB29-6F85-9942-A7A5-DB6F5926ECC6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76A1C73B-C53D-8845-87EA-E6CE46A26E4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>
              <a:latin typeface="Calibri"/>
              <a:cs typeface="Calibri"/>
            </a:rPr>
            <a:t>If the TDA is not written in English, it is likely a translation will be needed</a:t>
          </a:r>
          <a:endParaRPr lang="en-US" dirty="0" smtClean="0">
            <a:latin typeface="Calibri"/>
            <a:cs typeface="Calibri"/>
          </a:endParaRPr>
        </a:p>
      </dgm:t>
    </dgm:pt>
    <dgm:pt modelId="{062253CC-BBA9-5D4E-93A6-6EEFD8466908}" type="parTrans" cxnId="{1D07C312-3C8B-294F-85E1-0B569E25CD49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D46078C0-C9B3-774C-8D0A-EA3FBBF8D96C}" type="sibTrans" cxnId="{1D07C312-3C8B-294F-85E1-0B569E25CD49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A56B47E8-CC51-6A4F-83B4-D8CB883E81B6}">
      <dgm:prSet phldrT="[Text]"/>
      <dgm:spPr/>
      <dgm:t>
        <a:bodyPr/>
        <a:lstStyle/>
        <a:p>
          <a:r>
            <a:rPr lang="en-GB" dirty="0" smtClean="0">
              <a:latin typeface="Calibri"/>
              <a:cs typeface="Calibri"/>
            </a:rPr>
            <a:t>Useful to hire a native English expert to fully edit the translated document </a:t>
          </a:r>
          <a:endParaRPr lang="en-US" dirty="0">
            <a:latin typeface="Calibri"/>
            <a:cs typeface="Calibri"/>
          </a:endParaRPr>
        </a:p>
      </dgm:t>
    </dgm:pt>
    <dgm:pt modelId="{F1081D3C-F3FF-284B-9F03-2F92CADF741E}" type="parTrans" cxnId="{3BF1838A-069D-4C45-A981-8181D0908E6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7506D999-98D0-7D45-BCA2-17B749A08FDA}" type="sibTrans" cxnId="{3BF1838A-069D-4C45-A981-8181D0908E6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663D65DB-1500-DA41-B44E-1608261BFA35}">
      <dgm:prSet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Maps</a:t>
          </a:r>
        </a:p>
      </dgm:t>
    </dgm:pt>
    <dgm:pt modelId="{06343AD8-98D4-1B47-92FD-04F4008B4E63}" type="parTrans" cxnId="{E78CFDC0-A2B2-3047-B7CE-6093CA28AC79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ABDB76B0-A594-7E46-ACEE-37FDD22D2866}" type="sibTrans" cxnId="{E78CFDC0-A2B2-3047-B7CE-6093CA28AC79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9F7A632A-579B-E644-9130-DD812EC76958}">
      <dgm:prSet/>
      <dgm:spPr/>
      <dgm:t>
        <a:bodyPr/>
        <a:lstStyle/>
        <a:p>
          <a:r>
            <a:rPr lang="en-GB" dirty="0" smtClean="0">
              <a:latin typeface="Calibri"/>
              <a:cs typeface="Calibri"/>
            </a:rPr>
            <a:t>Use maps to illustrate the geographic scale and scope of the priority transboundary problems</a:t>
          </a:r>
        </a:p>
      </dgm:t>
    </dgm:pt>
    <dgm:pt modelId="{7C65996A-8B3B-E74B-BAE0-2E791F6848F5}" type="parTrans" cxnId="{8595054C-CCE3-C448-91BD-E0DEBDB775CE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4B0B5AE-A2CB-B84F-AECC-44E5A9704A93}" type="sibTrans" cxnId="{8595054C-CCE3-C448-91BD-E0DEBDB775CE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25056A6B-D472-9648-9168-F6BE3F0D0309}">
      <dgm:prSet/>
      <dgm:spPr/>
      <dgm:t>
        <a:bodyPr/>
        <a:lstStyle/>
        <a:p>
          <a:r>
            <a:rPr lang="en-GB" dirty="0" smtClean="0">
              <a:latin typeface="Calibri"/>
              <a:cs typeface="Calibri"/>
            </a:rPr>
            <a:t>Maps can also be used to show impacted areas and the location of immediate causes (such as hot spots)</a:t>
          </a:r>
          <a:endParaRPr lang="en-US" dirty="0">
            <a:latin typeface="Calibri"/>
            <a:cs typeface="Calibri"/>
          </a:endParaRPr>
        </a:p>
      </dgm:t>
    </dgm:pt>
    <dgm:pt modelId="{8660318A-4355-7D46-9521-7B6052058453}" type="parTrans" cxnId="{CD74857B-1CE7-9248-A673-4C60C923F894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83730B16-ADE4-5145-ABE1-3CB2C9246DD3}" type="sibTrans" cxnId="{CD74857B-1CE7-9248-A673-4C60C923F894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10F675B-1A26-264D-9735-1A576CD10354}">
      <dgm:prSet/>
      <dgm:spPr/>
      <dgm:t>
        <a:bodyPr/>
        <a:lstStyle/>
        <a:p>
          <a:r>
            <a:rPr lang="en-GB" dirty="0" smtClean="0">
              <a:latin typeface="Calibri"/>
              <a:cs typeface="Calibri"/>
            </a:rPr>
            <a:t>Maps can be as simple as line drawings or they can be cartographic or GIS -derived</a:t>
          </a:r>
          <a:endParaRPr lang="en-US" dirty="0">
            <a:latin typeface="Calibri"/>
            <a:cs typeface="Calibri"/>
          </a:endParaRPr>
        </a:p>
      </dgm:t>
    </dgm:pt>
    <dgm:pt modelId="{26A9CDC0-2F55-6345-8F15-7207DBDC07DF}" type="parTrans" cxnId="{13355A6C-BE11-A14D-8F37-B0C49E478A18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7E32AB4A-3222-2F4B-9F91-F1A5EF933C9C}" type="sibTrans" cxnId="{13355A6C-BE11-A14D-8F37-B0C49E478A18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489178BB-FC8B-474F-8ABB-C0BB6378BEED}" type="pres">
      <dgm:prSet presAssocID="{53DD7AAB-00A8-324B-AF6E-DA60B3FC6F4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789208-ADD9-6244-9534-101722760FC7}" type="pres">
      <dgm:prSet presAssocID="{A9458C3B-E9CE-0E43-8D25-C56B18384DD2}" presName="thickLine" presStyleLbl="alignNode1" presStyleIdx="0" presStyleCnt="2"/>
      <dgm:spPr>
        <a:ln w="28575" cmpd="sng">
          <a:solidFill>
            <a:srgbClr val="0033CC"/>
          </a:solidFill>
        </a:ln>
      </dgm:spPr>
    </dgm:pt>
    <dgm:pt modelId="{7D450836-F94A-0E4D-96B8-1ED6F4AEC705}" type="pres">
      <dgm:prSet presAssocID="{A9458C3B-E9CE-0E43-8D25-C56B18384DD2}" presName="horz1" presStyleCnt="0"/>
      <dgm:spPr/>
    </dgm:pt>
    <dgm:pt modelId="{2D203188-943C-AE44-8FC2-37530BE84C6D}" type="pres">
      <dgm:prSet presAssocID="{A9458C3B-E9CE-0E43-8D25-C56B18384DD2}" presName="tx1" presStyleLbl="revTx" presStyleIdx="0" presStyleCnt="8"/>
      <dgm:spPr/>
      <dgm:t>
        <a:bodyPr/>
        <a:lstStyle/>
        <a:p>
          <a:endParaRPr lang="en-US"/>
        </a:p>
      </dgm:t>
    </dgm:pt>
    <dgm:pt modelId="{D53E80A2-1385-AA40-8C8D-9F89ABC8A7DF}" type="pres">
      <dgm:prSet presAssocID="{A9458C3B-E9CE-0E43-8D25-C56B18384DD2}" presName="vert1" presStyleCnt="0"/>
      <dgm:spPr/>
    </dgm:pt>
    <dgm:pt modelId="{A7E08F3A-9E34-7247-9217-510558459BD7}" type="pres">
      <dgm:prSet presAssocID="{39AE5525-9CD9-AB46-8247-B0C8832ED2F3}" presName="vertSpace2a" presStyleCnt="0"/>
      <dgm:spPr/>
    </dgm:pt>
    <dgm:pt modelId="{C5435A81-9AC6-E346-9DB3-AEE3927FDE2C}" type="pres">
      <dgm:prSet presAssocID="{39AE5525-9CD9-AB46-8247-B0C8832ED2F3}" presName="horz2" presStyleCnt="0"/>
      <dgm:spPr/>
    </dgm:pt>
    <dgm:pt modelId="{71396D91-2360-8A44-80F6-81E4381400E3}" type="pres">
      <dgm:prSet presAssocID="{39AE5525-9CD9-AB46-8247-B0C8832ED2F3}" presName="horzSpace2" presStyleCnt="0"/>
      <dgm:spPr/>
    </dgm:pt>
    <dgm:pt modelId="{1CE252C7-32C7-7E4B-8534-CFFBE72B3C8A}" type="pres">
      <dgm:prSet presAssocID="{39AE5525-9CD9-AB46-8247-B0C8832ED2F3}" presName="tx2" presStyleLbl="revTx" presStyleIdx="1" presStyleCnt="8"/>
      <dgm:spPr/>
      <dgm:t>
        <a:bodyPr/>
        <a:lstStyle/>
        <a:p>
          <a:endParaRPr lang="en-US"/>
        </a:p>
      </dgm:t>
    </dgm:pt>
    <dgm:pt modelId="{E43BB47F-3D7B-D74B-99FB-4CD02535B055}" type="pres">
      <dgm:prSet presAssocID="{39AE5525-9CD9-AB46-8247-B0C8832ED2F3}" presName="vert2" presStyleCnt="0"/>
      <dgm:spPr/>
    </dgm:pt>
    <dgm:pt modelId="{BD303936-CCCC-4D4C-8E32-23BAC7ED3816}" type="pres">
      <dgm:prSet presAssocID="{39AE5525-9CD9-AB46-8247-B0C8832ED2F3}" presName="thinLine2b" presStyleLbl="callout" presStyleIdx="0" presStyleCnt="6"/>
      <dgm:spPr/>
    </dgm:pt>
    <dgm:pt modelId="{27A8D98E-98B5-8848-971A-C1F32E3D78A9}" type="pres">
      <dgm:prSet presAssocID="{39AE5525-9CD9-AB46-8247-B0C8832ED2F3}" presName="vertSpace2b" presStyleCnt="0"/>
      <dgm:spPr/>
    </dgm:pt>
    <dgm:pt modelId="{F0FCC953-DE15-C349-A3E3-3755036FA1B9}" type="pres">
      <dgm:prSet presAssocID="{76A1C73B-C53D-8845-87EA-E6CE46A26E4F}" presName="horz2" presStyleCnt="0"/>
      <dgm:spPr/>
    </dgm:pt>
    <dgm:pt modelId="{5F9CFDB8-D49E-6945-B997-ADCD9B31CCA0}" type="pres">
      <dgm:prSet presAssocID="{76A1C73B-C53D-8845-87EA-E6CE46A26E4F}" presName="horzSpace2" presStyleCnt="0"/>
      <dgm:spPr/>
    </dgm:pt>
    <dgm:pt modelId="{50ABF6F9-BCD2-904B-8B14-ADD3A22E2F65}" type="pres">
      <dgm:prSet presAssocID="{76A1C73B-C53D-8845-87EA-E6CE46A26E4F}" presName="tx2" presStyleLbl="revTx" presStyleIdx="2" presStyleCnt="8"/>
      <dgm:spPr/>
      <dgm:t>
        <a:bodyPr/>
        <a:lstStyle/>
        <a:p>
          <a:endParaRPr lang="en-US"/>
        </a:p>
      </dgm:t>
    </dgm:pt>
    <dgm:pt modelId="{34841EED-C2BB-D14A-B427-B13B5A09E79C}" type="pres">
      <dgm:prSet presAssocID="{76A1C73B-C53D-8845-87EA-E6CE46A26E4F}" presName="vert2" presStyleCnt="0"/>
      <dgm:spPr/>
    </dgm:pt>
    <dgm:pt modelId="{AA69C44A-619A-3A4B-831D-9F24A871E2A9}" type="pres">
      <dgm:prSet presAssocID="{76A1C73B-C53D-8845-87EA-E6CE46A26E4F}" presName="thinLine2b" presStyleLbl="callout" presStyleIdx="1" presStyleCnt="6"/>
      <dgm:spPr/>
    </dgm:pt>
    <dgm:pt modelId="{C2C4FB24-4ADA-0B42-9021-E3DEE6B67A3F}" type="pres">
      <dgm:prSet presAssocID="{76A1C73B-C53D-8845-87EA-E6CE46A26E4F}" presName="vertSpace2b" presStyleCnt="0"/>
      <dgm:spPr/>
    </dgm:pt>
    <dgm:pt modelId="{220DA38B-A346-2044-883A-22CE05F7D944}" type="pres">
      <dgm:prSet presAssocID="{A56B47E8-CC51-6A4F-83B4-D8CB883E81B6}" presName="horz2" presStyleCnt="0"/>
      <dgm:spPr/>
    </dgm:pt>
    <dgm:pt modelId="{6DFCA6B4-7AFF-9A45-9340-EF693893F1CD}" type="pres">
      <dgm:prSet presAssocID="{A56B47E8-CC51-6A4F-83B4-D8CB883E81B6}" presName="horzSpace2" presStyleCnt="0"/>
      <dgm:spPr/>
    </dgm:pt>
    <dgm:pt modelId="{626779A1-561E-9643-AB38-BDF14D2DC7BC}" type="pres">
      <dgm:prSet presAssocID="{A56B47E8-CC51-6A4F-83B4-D8CB883E81B6}" presName="tx2" presStyleLbl="revTx" presStyleIdx="3" presStyleCnt="8"/>
      <dgm:spPr/>
      <dgm:t>
        <a:bodyPr/>
        <a:lstStyle/>
        <a:p>
          <a:endParaRPr lang="en-US"/>
        </a:p>
      </dgm:t>
    </dgm:pt>
    <dgm:pt modelId="{B99C3C6D-9634-7341-8F3F-53762D6DA343}" type="pres">
      <dgm:prSet presAssocID="{A56B47E8-CC51-6A4F-83B4-D8CB883E81B6}" presName="vert2" presStyleCnt="0"/>
      <dgm:spPr/>
    </dgm:pt>
    <dgm:pt modelId="{4B91BB66-32FE-D840-9D99-803BB01F9694}" type="pres">
      <dgm:prSet presAssocID="{A56B47E8-CC51-6A4F-83B4-D8CB883E81B6}" presName="thinLine2b" presStyleLbl="callout" presStyleIdx="2" presStyleCnt="6" custLinFactY="-200000" custLinFactNeighborY="-207248"/>
      <dgm:spPr>
        <a:ln>
          <a:solidFill>
            <a:srgbClr val="FFFFFF"/>
          </a:solidFill>
        </a:ln>
      </dgm:spPr>
    </dgm:pt>
    <dgm:pt modelId="{5E3AB0AA-E209-BF44-AB03-2AB537120024}" type="pres">
      <dgm:prSet presAssocID="{A56B47E8-CC51-6A4F-83B4-D8CB883E81B6}" presName="vertSpace2b" presStyleCnt="0"/>
      <dgm:spPr/>
    </dgm:pt>
    <dgm:pt modelId="{F40A9A4D-B00B-384C-89A7-8902E712B907}" type="pres">
      <dgm:prSet presAssocID="{663D65DB-1500-DA41-B44E-1608261BFA35}" presName="thickLine" presStyleLbl="alignNode1" presStyleIdx="1" presStyleCnt="2"/>
      <dgm:spPr>
        <a:ln w="28575" cmpd="sng">
          <a:solidFill>
            <a:srgbClr val="0033CC"/>
          </a:solidFill>
        </a:ln>
      </dgm:spPr>
    </dgm:pt>
    <dgm:pt modelId="{E32C4CB5-FE6C-0543-8FCF-D5BE6A90742C}" type="pres">
      <dgm:prSet presAssocID="{663D65DB-1500-DA41-B44E-1608261BFA35}" presName="horz1" presStyleCnt="0"/>
      <dgm:spPr/>
    </dgm:pt>
    <dgm:pt modelId="{8C0C7360-30F5-4540-B2D4-DCFF1DC383AC}" type="pres">
      <dgm:prSet presAssocID="{663D65DB-1500-DA41-B44E-1608261BFA35}" presName="tx1" presStyleLbl="revTx" presStyleIdx="4" presStyleCnt="8"/>
      <dgm:spPr/>
      <dgm:t>
        <a:bodyPr/>
        <a:lstStyle/>
        <a:p>
          <a:endParaRPr lang="en-US"/>
        </a:p>
      </dgm:t>
    </dgm:pt>
    <dgm:pt modelId="{DA3803AF-7EAA-FF4B-A030-6C712DBB16DA}" type="pres">
      <dgm:prSet presAssocID="{663D65DB-1500-DA41-B44E-1608261BFA35}" presName="vert1" presStyleCnt="0"/>
      <dgm:spPr/>
    </dgm:pt>
    <dgm:pt modelId="{9240D3D4-7268-7D4D-9DF4-00FD591F0A96}" type="pres">
      <dgm:prSet presAssocID="{9F7A632A-579B-E644-9130-DD812EC76958}" presName="vertSpace2a" presStyleCnt="0"/>
      <dgm:spPr/>
    </dgm:pt>
    <dgm:pt modelId="{DDB9E698-05B1-8841-BD58-36ED14B1BDD6}" type="pres">
      <dgm:prSet presAssocID="{9F7A632A-579B-E644-9130-DD812EC76958}" presName="horz2" presStyleCnt="0"/>
      <dgm:spPr/>
    </dgm:pt>
    <dgm:pt modelId="{007EC1EA-C7B9-7642-BBDF-6DDAB8E33211}" type="pres">
      <dgm:prSet presAssocID="{9F7A632A-579B-E644-9130-DD812EC76958}" presName="horzSpace2" presStyleCnt="0"/>
      <dgm:spPr/>
    </dgm:pt>
    <dgm:pt modelId="{B02B5488-5536-1049-9D46-3353691D0987}" type="pres">
      <dgm:prSet presAssocID="{9F7A632A-579B-E644-9130-DD812EC76958}" presName="tx2" presStyleLbl="revTx" presStyleIdx="5" presStyleCnt="8"/>
      <dgm:spPr/>
      <dgm:t>
        <a:bodyPr/>
        <a:lstStyle/>
        <a:p>
          <a:endParaRPr lang="en-US"/>
        </a:p>
      </dgm:t>
    </dgm:pt>
    <dgm:pt modelId="{D0B9FD6A-8563-B246-AB29-011049AFFDB2}" type="pres">
      <dgm:prSet presAssocID="{9F7A632A-579B-E644-9130-DD812EC76958}" presName="vert2" presStyleCnt="0"/>
      <dgm:spPr/>
    </dgm:pt>
    <dgm:pt modelId="{DF897684-BF57-C646-B358-169CE8D1FAC3}" type="pres">
      <dgm:prSet presAssocID="{9F7A632A-579B-E644-9130-DD812EC76958}" presName="thinLine2b" presStyleLbl="callout" presStyleIdx="3" presStyleCnt="6"/>
      <dgm:spPr/>
    </dgm:pt>
    <dgm:pt modelId="{CB72CD5C-C3A3-F44C-93E7-8F7993A0CB05}" type="pres">
      <dgm:prSet presAssocID="{9F7A632A-579B-E644-9130-DD812EC76958}" presName="vertSpace2b" presStyleCnt="0"/>
      <dgm:spPr/>
    </dgm:pt>
    <dgm:pt modelId="{F6DE71F4-1242-6D43-BC46-16874F87C64F}" type="pres">
      <dgm:prSet presAssocID="{25056A6B-D472-9648-9168-F6BE3F0D0309}" presName="horz2" presStyleCnt="0"/>
      <dgm:spPr/>
    </dgm:pt>
    <dgm:pt modelId="{47B17FCF-4E7C-DB4E-8BC6-FF76CD4DEEC4}" type="pres">
      <dgm:prSet presAssocID="{25056A6B-D472-9648-9168-F6BE3F0D0309}" presName="horzSpace2" presStyleCnt="0"/>
      <dgm:spPr/>
    </dgm:pt>
    <dgm:pt modelId="{69C5CB6B-5B77-1E43-80BD-506C72CF067B}" type="pres">
      <dgm:prSet presAssocID="{25056A6B-D472-9648-9168-F6BE3F0D0309}" presName="tx2" presStyleLbl="revTx" presStyleIdx="6" presStyleCnt="8"/>
      <dgm:spPr/>
      <dgm:t>
        <a:bodyPr/>
        <a:lstStyle/>
        <a:p>
          <a:endParaRPr lang="en-US"/>
        </a:p>
      </dgm:t>
    </dgm:pt>
    <dgm:pt modelId="{1DAB1767-F058-9149-A3E2-5CCB6655683C}" type="pres">
      <dgm:prSet presAssocID="{25056A6B-D472-9648-9168-F6BE3F0D0309}" presName="vert2" presStyleCnt="0"/>
      <dgm:spPr/>
    </dgm:pt>
    <dgm:pt modelId="{64DD9611-CFD8-8F49-A5BC-CB1888B393D9}" type="pres">
      <dgm:prSet presAssocID="{25056A6B-D472-9648-9168-F6BE3F0D0309}" presName="thinLine2b" presStyleLbl="callout" presStyleIdx="4" presStyleCnt="6"/>
      <dgm:spPr/>
    </dgm:pt>
    <dgm:pt modelId="{43710334-CB7C-3747-963F-CD5858282C28}" type="pres">
      <dgm:prSet presAssocID="{25056A6B-D472-9648-9168-F6BE3F0D0309}" presName="vertSpace2b" presStyleCnt="0"/>
      <dgm:spPr/>
    </dgm:pt>
    <dgm:pt modelId="{A44911B1-DD9A-5A40-8F9E-FA66A4004B42}" type="pres">
      <dgm:prSet presAssocID="{C10F675B-1A26-264D-9735-1A576CD10354}" presName="horz2" presStyleCnt="0"/>
      <dgm:spPr/>
    </dgm:pt>
    <dgm:pt modelId="{8A63D1EF-8FED-C345-AFBF-AE24D2321D2D}" type="pres">
      <dgm:prSet presAssocID="{C10F675B-1A26-264D-9735-1A576CD10354}" presName="horzSpace2" presStyleCnt="0"/>
      <dgm:spPr/>
    </dgm:pt>
    <dgm:pt modelId="{B73B8DEC-342F-FD40-8660-6FD6CAC7C7EE}" type="pres">
      <dgm:prSet presAssocID="{C10F675B-1A26-264D-9735-1A576CD10354}" presName="tx2" presStyleLbl="revTx" presStyleIdx="7" presStyleCnt="8"/>
      <dgm:spPr/>
      <dgm:t>
        <a:bodyPr/>
        <a:lstStyle/>
        <a:p>
          <a:endParaRPr lang="en-US"/>
        </a:p>
      </dgm:t>
    </dgm:pt>
    <dgm:pt modelId="{C897BAA9-1C9D-EE49-9198-514F75DD46BB}" type="pres">
      <dgm:prSet presAssocID="{C10F675B-1A26-264D-9735-1A576CD10354}" presName="vert2" presStyleCnt="0"/>
      <dgm:spPr/>
    </dgm:pt>
    <dgm:pt modelId="{74B8F252-7D05-9546-BB32-F05A8EC103B3}" type="pres">
      <dgm:prSet presAssocID="{C10F675B-1A26-264D-9735-1A576CD10354}" presName="thinLine2b" presStyleLbl="callout" presStyleIdx="5" presStyleCnt="6"/>
      <dgm:spPr>
        <a:ln>
          <a:solidFill>
            <a:srgbClr val="FFFFFF"/>
          </a:solidFill>
        </a:ln>
      </dgm:spPr>
    </dgm:pt>
    <dgm:pt modelId="{C7FFC979-75B8-314E-8FF3-A8E0EF5C5F7F}" type="pres">
      <dgm:prSet presAssocID="{C10F675B-1A26-264D-9735-1A576CD10354}" presName="vertSpace2b" presStyleCnt="0"/>
      <dgm:spPr/>
    </dgm:pt>
  </dgm:ptLst>
  <dgm:cxnLst>
    <dgm:cxn modelId="{704246A7-C9AF-1145-8DFB-75A40A6A126A}" type="presOf" srcId="{39AE5525-9CD9-AB46-8247-B0C8832ED2F3}" destId="{1CE252C7-32C7-7E4B-8534-CFFBE72B3C8A}" srcOrd="0" destOrd="0" presId="urn:microsoft.com/office/officeart/2008/layout/LinedList"/>
    <dgm:cxn modelId="{48FE9FE3-EBDF-2148-851D-45F6B107F511}" type="presOf" srcId="{9F7A632A-579B-E644-9130-DD812EC76958}" destId="{B02B5488-5536-1049-9D46-3353691D0987}" srcOrd="0" destOrd="0" presId="urn:microsoft.com/office/officeart/2008/layout/LinedList"/>
    <dgm:cxn modelId="{8595054C-CCE3-C448-91BD-E0DEBDB775CE}" srcId="{663D65DB-1500-DA41-B44E-1608261BFA35}" destId="{9F7A632A-579B-E644-9130-DD812EC76958}" srcOrd="0" destOrd="0" parTransId="{7C65996A-8B3B-E74B-BAE0-2E791F6848F5}" sibTransId="{C4B0B5AE-A2CB-B84F-AECC-44E5A9704A93}"/>
    <dgm:cxn modelId="{DA0896C6-82D7-BB45-A3CF-0D0DF3486F46}" type="presOf" srcId="{A56B47E8-CC51-6A4F-83B4-D8CB883E81B6}" destId="{626779A1-561E-9643-AB38-BDF14D2DC7BC}" srcOrd="0" destOrd="0" presId="urn:microsoft.com/office/officeart/2008/layout/LinedList"/>
    <dgm:cxn modelId="{B77409E9-3C4E-3E4D-B534-88503FA8C3FF}" type="presOf" srcId="{25056A6B-D472-9648-9168-F6BE3F0D0309}" destId="{69C5CB6B-5B77-1E43-80BD-506C72CF067B}" srcOrd="0" destOrd="0" presId="urn:microsoft.com/office/officeart/2008/layout/LinedList"/>
    <dgm:cxn modelId="{3597FDA4-C8BE-BC42-9F0B-C1ECB4894A73}" srcId="{53DD7AAB-00A8-324B-AF6E-DA60B3FC6F48}" destId="{A9458C3B-E9CE-0E43-8D25-C56B18384DD2}" srcOrd="0" destOrd="0" parTransId="{326D1123-FA11-964F-B434-32100DCCA054}" sibTransId="{D60D6658-F0A1-5C4F-A662-3BF2F81C244A}"/>
    <dgm:cxn modelId="{5680A649-F6DD-0443-9348-AEB706F1B2F8}" type="presOf" srcId="{53DD7AAB-00A8-324B-AF6E-DA60B3FC6F48}" destId="{489178BB-FC8B-474F-8ABB-C0BB6378BEED}" srcOrd="0" destOrd="0" presId="urn:microsoft.com/office/officeart/2008/layout/LinedList"/>
    <dgm:cxn modelId="{1D07C312-3C8B-294F-85E1-0B569E25CD49}" srcId="{A9458C3B-E9CE-0E43-8D25-C56B18384DD2}" destId="{76A1C73B-C53D-8845-87EA-E6CE46A26E4F}" srcOrd="1" destOrd="0" parTransId="{062253CC-BBA9-5D4E-93A6-6EEFD8466908}" sibTransId="{D46078C0-C9B3-774C-8D0A-EA3FBBF8D96C}"/>
    <dgm:cxn modelId="{622D924D-BE2A-EB43-83C8-3C38099AE41C}" type="presOf" srcId="{663D65DB-1500-DA41-B44E-1608261BFA35}" destId="{8C0C7360-30F5-4540-B2D4-DCFF1DC383AC}" srcOrd="0" destOrd="0" presId="urn:microsoft.com/office/officeart/2008/layout/LinedList"/>
    <dgm:cxn modelId="{E78CFDC0-A2B2-3047-B7CE-6093CA28AC79}" srcId="{53DD7AAB-00A8-324B-AF6E-DA60B3FC6F48}" destId="{663D65DB-1500-DA41-B44E-1608261BFA35}" srcOrd="1" destOrd="0" parTransId="{06343AD8-98D4-1B47-92FD-04F4008B4E63}" sibTransId="{ABDB76B0-A594-7E46-ACEE-37FDD22D2866}"/>
    <dgm:cxn modelId="{0B652398-ECC4-3945-94D9-F7965A086DB7}" type="presOf" srcId="{76A1C73B-C53D-8845-87EA-E6CE46A26E4F}" destId="{50ABF6F9-BCD2-904B-8B14-ADD3A22E2F65}" srcOrd="0" destOrd="0" presId="urn:microsoft.com/office/officeart/2008/layout/LinedList"/>
    <dgm:cxn modelId="{CD74857B-1CE7-9248-A673-4C60C923F894}" srcId="{663D65DB-1500-DA41-B44E-1608261BFA35}" destId="{25056A6B-D472-9648-9168-F6BE3F0D0309}" srcOrd="1" destOrd="0" parTransId="{8660318A-4355-7D46-9521-7B6052058453}" sibTransId="{83730B16-ADE4-5145-ABE1-3CB2C9246DD3}"/>
    <dgm:cxn modelId="{3BF1838A-069D-4C45-A981-8181D0908E6F}" srcId="{A9458C3B-E9CE-0E43-8D25-C56B18384DD2}" destId="{A56B47E8-CC51-6A4F-83B4-D8CB883E81B6}" srcOrd="2" destOrd="0" parTransId="{F1081D3C-F3FF-284B-9F03-2F92CADF741E}" sibTransId="{7506D999-98D0-7D45-BCA2-17B749A08FDA}"/>
    <dgm:cxn modelId="{4495BB29-6F85-9942-A7A5-DB6F5926ECC6}" srcId="{A9458C3B-E9CE-0E43-8D25-C56B18384DD2}" destId="{39AE5525-9CD9-AB46-8247-B0C8832ED2F3}" srcOrd="0" destOrd="0" parTransId="{9173E188-BBEF-0245-A627-C9DC6A6963E1}" sibTransId="{FD280B52-3549-154C-930C-470A076FBB28}"/>
    <dgm:cxn modelId="{13355A6C-BE11-A14D-8F37-B0C49E478A18}" srcId="{663D65DB-1500-DA41-B44E-1608261BFA35}" destId="{C10F675B-1A26-264D-9735-1A576CD10354}" srcOrd="2" destOrd="0" parTransId="{26A9CDC0-2F55-6345-8F15-7207DBDC07DF}" sibTransId="{7E32AB4A-3222-2F4B-9F91-F1A5EF933C9C}"/>
    <dgm:cxn modelId="{47DD9E3E-4C41-F94F-B89F-DAFA2CADE6FA}" type="presOf" srcId="{A9458C3B-E9CE-0E43-8D25-C56B18384DD2}" destId="{2D203188-943C-AE44-8FC2-37530BE84C6D}" srcOrd="0" destOrd="0" presId="urn:microsoft.com/office/officeart/2008/layout/LinedList"/>
    <dgm:cxn modelId="{E4FE287A-3083-AA4E-B3F4-6F3508AA9E4D}" type="presOf" srcId="{C10F675B-1A26-264D-9735-1A576CD10354}" destId="{B73B8DEC-342F-FD40-8660-6FD6CAC7C7EE}" srcOrd="0" destOrd="0" presId="urn:microsoft.com/office/officeart/2008/layout/LinedList"/>
    <dgm:cxn modelId="{79579335-65FE-5A4D-89A1-F84669AC9BAD}" type="presParOf" srcId="{489178BB-FC8B-474F-8ABB-C0BB6378BEED}" destId="{58789208-ADD9-6244-9534-101722760FC7}" srcOrd="0" destOrd="0" presId="urn:microsoft.com/office/officeart/2008/layout/LinedList"/>
    <dgm:cxn modelId="{8E0D7750-C830-0149-A9A0-164CBCB61E43}" type="presParOf" srcId="{489178BB-FC8B-474F-8ABB-C0BB6378BEED}" destId="{7D450836-F94A-0E4D-96B8-1ED6F4AEC705}" srcOrd="1" destOrd="0" presId="urn:microsoft.com/office/officeart/2008/layout/LinedList"/>
    <dgm:cxn modelId="{BDF98078-0CBF-D94F-9056-86A3F299FF72}" type="presParOf" srcId="{7D450836-F94A-0E4D-96B8-1ED6F4AEC705}" destId="{2D203188-943C-AE44-8FC2-37530BE84C6D}" srcOrd="0" destOrd="0" presId="urn:microsoft.com/office/officeart/2008/layout/LinedList"/>
    <dgm:cxn modelId="{816AB270-0162-6B4E-9A53-0FB4D04BE2D9}" type="presParOf" srcId="{7D450836-F94A-0E4D-96B8-1ED6F4AEC705}" destId="{D53E80A2-1385-AA40-8C8D-9F89ABC8A7DF}" srcOrd="1" destOrd="0" presId="urn:microsoft.com/office/officeart/2008/layout/LinedList"/>
    <dgm:cxn modelId="{B34D6689-23C5-D54C-A04E-87E1A248E89E}" type="presParOf" srcId="{D53E80A2-1385-AA40-8C8D-9F89ABC8A7DF}" destId="{A7E08F3A-9E34-7247-9217-510558459BD7}" srcOrd="0" destOrd="0" presId="urn:microsoft.com/office/officeart/2008/layout/LinedList"/>
    <dgm:cxn modelId="{59B448E2-B853-2845-8182-55EC604599A6}" type="presParOf" srcId="{D53E80A2-1385-AA40-8C8D-9F89ABC8A7DF}" destId="{C5435A81-9AC6-E346-9DB3-AEE3927FDE2C}" srcOrd="1" destOrd="0" presId="urn:microsoft.com/office/officeart/2008/layout/LinedList"/>
    <dgm:cxn modelId="{F55F8E21-7BEE-AA41-B6DE-09A3BECB0506}" type="presParOf" srcId="{C5435A81-9AC6-E346-9DB3-AEE3927FDE2C}" destId="{71396D91-2360-8A44-80F6-81E4381400E3}" srcOrd="0" destOrd="0" presId="urn:microsoft.com/office/officeart/2008/layout/LinedList"/>
    <dgm:cxn modelId="{DFA3D3C5-7916-0246-B592-C4A227527A02}" type="presParOf" srcId="{C5435A81-9AC6-E346-9DB3-AEE3927FDE2C}" destId="{1CE252C7-32C7-7E4B-8534-CFFBE72B3C8A}" srcOrd="1" destOrd="0" presId="urn:microsoft.com/office/officeart/2008/layout/LinedList"/>
    <dgm:cxn modelId="{7D7114F6-4943-894E-AD38-697B4075111A}" type="presParOf" srcId="{C5435A81-9AC6-E346-9DB3-AEE3927FDE2C}" destId="{E43BB47F-3D7B-D74B-99FB-4CD02535B055}" srcOrd="2" destOrd="0" presId="urn:microsoft.com/office/officeart/2008/layout/LinedList"/>
    <dgm:cxn modelId="{F0284DF9-9CC7-2F41-9E60-4F6A93640A96}" type="presParOf" srcId="{D53E80A2-1385-AA40-8C8D-9F89ABC8A7DF}" destId="{BD303936-CCCC-4D4C-8E32-23BAC7ED3816}" srcOrd="2" destOrd="0" presId="urn:microsoft.com/office/officeart/2008/layout/LinedList"/>
    <dgm:cxn modelId="{152306C7-D696-4242-9D49-5ADEF2731915}" type="presParOf" srcId="{D53E80A2-1385-AA40-8C8D-9F89ABC8A7DF}" destId="{27A8D98E-98B5-8848-971A-C1F32E3D78A9}" srcOrd="3" destOrd="0" presId="urn:microsoft.com/office/officeart/2008/layout/LinedList"/>
    <dgm:cxn modelId="{AEFDEDB9-D479-E947-8E54-8C132ED3209F}" type="presParOf" srcId="{D53E80A2-1385-AA40-8C8D-9F89ABC8A7DF}" destId="{F0FCC953-DE15-C349-A3E3-3755036FA1B9}" srcOrd="4" destOrd="0" presId="urn:microsoft.com/office/officeart/2008/layout/LinedList"/>
    <dgm:cxn modelId="{0F7BA5C5-F54D-B24E-8305-9701A88A3DA0}" type="presParOf" srcId="{F0FCC953-DE15-C349-A3E3-3755036FA1B9}" destId="{5F9CFDB8-D49E-6945-B997-ADCD9B31CCA0}" srcOrd="0" destOrd="0" presId="urn:microsoft.com/office/officeart/2008/layout/LinedList"/>
    <dgm:cxn modelId="{A2E3D1FE-A651-FA49-870B-551A13C5B098}" type="presParOf" srcId="{F0FCC953-DE15-C349-A3E3-3755036FA1B9}" destId="{50ABF6F9-BCD2-904B-8B14-ADD3A22E2F65}" srcOrd="1" destOrd="0" presId="urn:microsoft.com/office/officeart/2008/layout/LinedList"/>
    <dgm:cxn modelId="{FA214C7E-D040-9B42-8EF7-D1C6C1396E87}" type="presParOf" srcId="{F0FCC953-DE15-C349-A3E3-3755036FA1B9}" destId="{34841EED-C2BB-D14A-B427-B13B5A09E79C}" srcOrd="2" destOrd="0" presId="urn:microsoft.com/office/officeart/2008/layout/LinedList"/>
    <dgm:cxn modelId="{75E7A155-992A-5A4E-965B-67793695D442}" type="presParOf" srcId="{D53E80A2-1385-AA40-8C8D-9F89ABC8A7DF}" destId="{AA69C44A-619A-3A4B-831D-9F24A871E2A9}" srcOrd="5" destOrd="0" presId="urn:microsoft.com/office/officeart/2008/layout/LinedList"/>
    <dgm:cxn modelId="{8160459F-A6D7-6747-8DB9-E0BC6F205398}" type="presParOf" srcId="{D53E80A2-1385-AA40-8C8D-9F89ABC8A7DF}" destId="{C2C4FB24-4ADA-0B42-9021-E3DEE6B67A3F}" srcOrd="6" destOrd="0" presId="urn:microsoft.com/office/officeart/2008/layout/LinedList"/>
    <dgm:cxn modelId="{CC67161C-BE37-8E4E-8773-9D0CDB786BCF}" type="presParOf" srcId="{D53E80A2-1385-AA40-8C8D-9F89ABC8A7DF}" destId="{220DA38B-A346-2044-883A-22CE05F7D944}" srcOrd="7" destOrd="0" presId="urn:microsoft.com/office/officeart/2008/layout/LinedList"/>
    <dgm:cxn modelId="{6EAD4057-B82D-AF4A-A395-2564C2441B4D}" type="presParOf" srcId="{220DA38B-A346-2044-883A-22CE05F7D944}" destId="{6DFCA6B4-7AFF-9A45-9340-EF693893F1CD}" srcOrd="0" destOrd="0" presId="urn:microsoft.com/office/officeart/2008/layout/LinedList"/>
    <dgm:cxn modelId="{A6ED745B-8B36-054C-BCAF-9CCA578C9FA1}" type="presParOf" srcId="{220DA38B-A346-2044-883A-22CE05F7D944}" destId="{626779A1-561E-9643-AB38-BDF14D2DC7BC}" srcOrd="1" destOrd="0" presId="urn:microsoft.com/office/officeart/2008/layout/LinedList"/>
    <dgm:cxn modelId="{CF0EBF5C-41B1-9D47-8579-FA0D85733BAA}" type="presParOf" srcId="{220DA38B-A346-2044-883A-22CE05F7D944}" destId="{B99C3C6D-9634-7341-8F3F-53762D6DA343}" srcOrd="2" destOrd="0" presId="urn:microsoft.com/office/officeart/2008/layout/LinedList"/>
    <dgm:cxn modelId="{E21781E6-AA5D-A248-A44C-FF01BBF59A5D}" type="presParOf" srcId="{D53E80A2-1385-AA40-8C8D-9F89ABC8A7DF}" destId="{4B91BB66-32FE-D840-9D99-803BB01F9694}" srcOrd="8" destOrd="0" presId="urn:microsoft.com/office/officeart/2008/layout/LinedList"/>
    <dgm:cxn modelId="{5D39C095-7519-4E4D-9B1C-A162095011FB}" type="presParOf" srcId="{D53E80A2-1385-AA40-8C8D-9F89ABC8A7DF}" destId="{5E3AB0AA-E209-BF44-AB03-2AB537120024}" srcOrd="9" destOrd="0" presId="urn:microsoft.com/office/officeart/2008/layout/LinedList"/>
    <dgm:cxn modelId="{017BE68A-C03F-7648-80F1-B954EC9E0B09}" type="presParOf" srcId="{489178BB-FC8B-474F-8ABB-C0BB6378BEED}" destId="{F40A9A4D-B00B-384C-89A7-8902E712B907}" srcOrd="2" destOrd="0" presId="urn:microsoft.com/office/officeart/2008/layout/LinedList"/>
    <dgm:cxn modelId="{6EA598DC-D043-B64A-9558-15D77D639E42}" type="presParOf" srcId="{489178BB-FC8B-474F-8ABB-C0BB6378BEED}" destId="{E32C4CB5-FE6C-0543-8FCF-D5BE6A90742C}" srcOrd="3" destOrd="0" presId="urn:microsoft.com/office/officeart/2008/layout/LinedList"/>
    <dgm:cxn modelId="{F31E6DB0-7151-F348-A561-69FF313577CB}" type="presParOf" srcId="{E32C4CB5-FE6C-0543-8FCF-D5BE6A90742C}" destId="{8C0C7360-30F5-4540-B2D4-DCFF1DC383AC}" srcOrd="0" destOrd="0" presId="urn:microsoft.com/office/officeart/2008/layout/LinedList"/>
    <dgm:cxn modelId="{31E88B77-974C-B445-B7DE-63096FB652CF}" type="presParOf" srcId="{E32C4CB5-FE6C-0543-8FCF-D5BE6A90742C}" destId="{DA3803AF-7EAA-FF4B-A030-6C712DBB16DA}" srcOrd="1" destOrd="0" presId="urn:microsoft.com/office/officeart/2008/layout/LinedList"/>
    <dgm:cxn modelId="{C3E2BE90-BDBF-CE4A-B7A2-084E28828C52}" type="presParOf" srcId="{DA3803AF-7EAA-FF4B-A030-6C712DBB16DA}" destId="{9240D3D4-7268-7D4D-9DF4-00FD591F0A96}" srcOrd="0" destOrd="0" presId="urn:microsoft.com/office/officeart/2008/layout/LinedList"/>
    <dgm:cxn modelId="{A0CCEB9C-7783-E040-AD1C-22F1A9B04418}" type="presParOf" srcId="{DA3803AF-7EAA-FF4B-A030-6C712DBB16DA}" destId="{DDB9E698-05B1-8841-BD58-36ED14B1BDD6}" srcOrd="1" destOrd="0" presId="urn:microsoft.com/office/officeart/2008/layout/LinedList"/>
    <dgm:cxn modelId="{9E0ACDF6-926F-2645-A0D4-C9DE60AF6BB0}" type="presParOf" srcId="{DDB9E698-05B1-8841-BD58-36ED14B1BDD6}" destId="{007EC1EA-C7B9-7642-BBDF-6DDAB8E33211}" srcOrd="0" destOrd="0" presId="urn:microsoft.com/office/officeart/2008/layout/LinedList"/>
    <dgm:cxn modelId="{FB35C9F4-0DC7-DB44-A556-2ECBF27A9A61}" type="presParOf" srcId="{DDB9E698-05B1-8841-BD58-36ED14B1BDD6}" destId="{B02B5488-5536-1049-9D46-3353691D0987}" srcOrd="1" destOrd="0" presId="urn:microsoft.com/office/officeart/2008/layout/LinedList"/>
    <dgm:cxn modelId="{BE3B020A-E686-2B44-80F3-697BD50C0027}" type="presParOf" srcId="{DDB9E698-05B1-8841-BD58-36ED14B1BDD6}" destId="{D0B9FD6A-8563-B246-AB29-011049AFFDB2}" srcOrd="2" destOrd="0" presId="urn:microsoft.com/office/officeart/2008/layout/LinedList"/>
    <dgm:cxn modelId="{A9569288-B706-754E-BE2A-1874742C0336}" type="presParOf" srcId="{DA3803AF-7EAA-FF4B-A030-6C712DBB16DA}" destId="{DF897684-BF57-C646-B358-169CE8D1FAC3}" srcOrd="2" destOrd="0" presId="urn:microsoft.com/office/officeart/2008/layout/LinedList"/>
    <dgm:cxn modelId="{CF510F09-2ADA-A14B-BBB5-8ED5E0C5517C}" type="presParOf" srcId="{DA3803AF-7EAA-FF4B-A030-6C712DBB16DA}" destId="{CB72CD5C-C3A3-F44C-93E7-8F7993A0CB05}" srcOrd="3" destOrd="0" presId="urn:microsoft.com/office/officeart/2008/layout/LinedList"/>
    <dgm:cxn modelId="{83AA60D4-C263-0340-B575-42ECA241F762}" type="presParOf" srcId="{DA3803AF-7EAA-FF4B-A030-6C712DBB16DA}" destId="{F6DE71F4-1242-6D43-BC46-16874F87C64F}" srcOrd="4" destOrd="0" presId="urn:microsoft.com/office/officeart/2008/layout/LinedList"/>
    <dgm:cxn modelId="{C90B00C3-7DC3-6B4E-B3DF-E1DC1E145A54}" type="presParOf" srcId="{F6DE71F4-1242-6D43-BC46-16874F87C64F}" destId="{47B17FCF-4E7C-DB4E-8BC6-FF76CD4DEEC4}" srcOrd="0" destOrd="0" presId="urn:microsoft.com/office/officeart/2008/layout/LinedList"/>
    <dgm:cxn modelId="{988FCCD1-0CC7-054D-B322-856980DA1DD7}" type="presParOf" srcId="{F6DE71F4-1242-6D43-BC46-16874F87C64F}" destId="{69C5CB6B-5B77-1E43-80BD-506C72CF067B}" srcOrd="1" destOrd="0" presId="urn:microsoft.com/office/officeart/2008/layout/LinedList"/>
    <dgm:cxn modelId="{8BAA53EC-2E9D-064F-B832-D577192438A0}" type="presParOf" srcId="{F6DE71F4-1242-6D43-BC46-16874F87C64F}" destId="{1DAB1767-F058-9149-A3E2-5CCB6655683C}" srcOrd="2" destOrd="0" presId="urn:microsoft.com/office/officeart/2008/layout/LinedList"/>
    <dgm:cxn modelId="{FDD93DFC-191A-4748-8B6F-BCCBE5698389}" type="presParOf" srcId="{DA3803AF-7EAA-FF4B-A030-6C712DBB16DA}" destId="{64DD9611-CFD8-8F49-A5BC-CB1888B393D9}" srcOrd="5" destOrd="0" presId="urn:microsoft.com/office/officeart/2008/layout/LinedList"/>
    <dgm:cxn modelId="{C5962DFE-D886-294A-A9B2-3E8E30B7EEA2}" type="presParOf" srcId="{DA3803AF-7EAA-FF4B-A030-6C712DBB16DA}" destId="{43710334-CB7C-3747-963F-CD5858282C28}" srcOrd="6" destOrd="0" presId="urn:microsoft.com/office/officeart/2008/layout/LinedList"/>
    <dgm:cxn modelId="{0E208D50-BCB5-A746-89EE-4D29AB72862E}" type="presParOf" srcId="{DA3803AF-7EAA-FF4B-A030-6C712DBB16DA}" destId="{A44911B1-DD9A-5A40-8F9E-FA66A4004B42}" srcOrd="7" destOrd="0" presId="urn:microsoft.com/office/officeart/2008/layout/LinedList"/>
    <dgm:cxn modelId="{B6736F37-F52E-FC4C-853B-C8A5F8D85283}" type="presParOf" srcId="{A44911B1-DD9A-5A40-8F9E-FA66A4004B42}" destId="{8A63D1EF-8FED-C345-AFBF-AE24D2321D2D}" srcOrd="0" destOrd="0" presId="urn:microsoft.com/office/officeart/2008/layout/LinedList"/>
    <dgm:cxn modelId="{BA81FE55-5EA2-0C4D-8C8E-74807AF82635}" type="presParOf" srcId="{A44911B1-DD9A-5A40-8F9E-FA66A4004B42}" destId="{B73B8DEC-342F-FD40-8660-6FD6CAC7C7EE}" srcOrd="1" destOrd="0" presId="urn:microsoft.com/office/officeart/2008/layout/LinedList"/>
    <dgm:cxn modelId="{FDB2E7A2-E060-E644-BE21-4A32AE162D94}" type="presParOf" srcId="{A44911B1-DD9A-5A40-8F9E-FA66A4004B42}" destId="{C897BAA9-1C9D-EE49-9198-514F75DD46BB}" srcOrd="2" destOrd="0" presId="urn:microsoft.com/office/officeart/2008/layout/LinedList"/>
    <dgm:cxn modelId="{47E63FC5-B9E1-EF43-B2ED-D1A39BDE09F5}" type="presParOf" srcId="{DA3803AF-7EAA-FF4B-A030-6C712DBB16DA}" destId="{74B8F252-7D05-9546-BB32-F05A8EC103B3}" srcOrd="8" destOrd="0" presId="urn:microsoft.com/office/officeart/2008/layout/LinedList"/>
    <dgm:cxn modelId="{D257BE72-A5A6-EB4E-839E-B81155FFD681}" type="presParOf" srcId="{DA3803AF-7EAA-FF4B-A030-6C712DBB16DA}" destId="{C7FFC979-75B8-314E-8FF3-A8E0EF5C5F7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DD7AAB-00A8-324B-AF6E-DA60B3FC6F48}" type="doc">
      <dgm:prSet loTypeId="urn:microsoft.com/office/officeart/2008/layout/LinedLis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9458C3B-E9CE-0E43-8D25-C56B18384DD2}">
      <dgm:prSet phldrT="[Text]" custT="1"/>
      <dgm:spPr/>
      <dgm:t>
        <a:bodyPr/>
        <a:lstStyle/>
        <a:p>
          <a:r>
            <a:rPr lang="en-GB" sz="2800" dirty="0" smtClean="0">
              <a:latin typeface="Calibri"/>
              <a:cs typeface="Calibri"/>
            </a:rPr>
            <a:t>Content List</a:t>
          </a:r>
          <a:endParaRPr lang="en-US" sz="2800" dirty="0">
            <a:latin typeface="Calibri"/>
            <a:cs typeface="Calibri"/>
          </a:endParaRPr>
        </a:p>
      </dgm:t>
    </dgm:pt>
    <dgm:pt modelId="{326D1123-FA11-964F-B434-32100DCCA054}" type="parTrans" cxnId="{3597FDA4-C8BE-BC42-9F0B-C1ECB4894A73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D60D6658-F0A1-5C4F-A662-3BF2F81C244A}" type="sibTrans" cxnId="{3597FDA4-C8BE-BC42-9F0B-C1ECB4894A73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39AE5525-9CD9-AB46-8247-B0C8832ED2F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latin typeface="Calibri"/>
              <a:cs typeface="Calibri"/>
            </a:rPr>
            <a:t>Provide a Content List and a Glossary of all terms employed</a:t>
          </a:r>
          <a:endParaRPr lang="en-US" sz="1800" dirty="0" smtClean="0">
            <a:latin typeface="Calibri"/>
            <a:cs typeface="Calibri"/>
          </a:endParaRPr>
        </a:p>
      </dgm:t>
    </dgm:pt>
    <dgm:pt modelId="{9173E188-BBEF-0245-A627-C9DC6A6963E1}" type="parTrans" cxnId="{4495BB29-6F85-9942-A7A5-DB6F5926ECC6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FD280B52-3549-154C-930C-470A076FBB28}" type="sibTrans" cxnId="{4495BB29-6F85-9942-A7A5-DB6F5926ECC6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76A1C73B-C53D-8845-87EA-E6CE46A26E4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latin typeface="Calibri"/>
              <a:cs typeface="Calibri"/>
            </a:rPr>
            <a:t>Make sure the pages are numbered and the content list numbering corresponds with the page numbering – this is a common and annoying mistake.</a:t>
          </a:r>
          <a:endParaRPr lang="en-US" sz="1800" dirty="0" smtClean="0">
            <a:latin typeface="Calibri"/>
            <a:cs typeface="Calibri"/>
          </a:endParaRPr>
        </a:p>
      </dgm:t>
    </dgm:pt>
    <dgm:pt modelId="{062253CC-BBA9-5D4E-93A6-6EEFD8466908}" type="parTrans" cxnId="{1D07C312-3C8B-294F-85E1-0B569E25CD49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D46078C0-C9B3-774C-8D0A-EA3FBBF8D96C}" type="sibTrans" cxnId="{1D07C312-3C8B-294F-85E1-0B569E25CD49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663D65DB-1500-DA41-B44E-1608261BFA35}">
      <dgm:prSet custT="1"/>
      <dgm:spPr/>
      <dgm:t>
        <a:bodyPr/>
        <a:lstStyle/>
        <a:p>
          <a:r>
            <a:rPr lang="en-US" sz="2800" dirty="0" smtClean="0">
              <a:latin typeface="Calibri"/>
              <a:cs typeface="Calibri"/>
            </a:rPr>
            <a:t>Technical Reports</a:t>
          </a:r>
        </a:p>
      </dgm:t>
    </dgm:pt>
    <dgm:pt modelId="{06343AD8-98D4-1B47-92FD-04F4008B4E63}" type="parTrans" cxnId="{E78CFDC0-A2B2-3047-B7CE-6093CA28AC79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ABDB76B0-A594-7E46-ACEE-37FDD22D2866}" type="sibTrans" cxnId="{E78CFDC0-A2B2-3047-B7CE-6093CA28AC79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9F7A632A-579B-E644-9130-DD812EC76958}">
      <dgm:prSet custT="1"/>
      <dgm:spPr/>
      <dgm:t>
        <a:bodyPr/>
        <a:lstStyle/>
        <a:p>
          <a:r>
            <a:rPr lang="en-GB" sz="1800" dirty="0" smtClean="0">
              <a:latin typeface="Calibri"/>
              <a:cs typeface="Calibri"/>
            </a:rPr>
            <a:t>Complex technical reports should be published separately or as annexes.</a:t>
          </a:r>
        </a:p>
      </dgm:t>
    </dgm:pt>
    <dgm:pt modelId="{7C65996A-8B3B-E74B-BAE0-2E791F6848F5}" type="parTrans" cxnId="{8595054C-CCE3-C448-91BD-E0DEBDB775CE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4B0B5AE-A2CB-B84F-AECC-44E5A9704A93}" type="sibTrans" cxnId="{8595054C-CCE3-C448-91BD-E0DEBDB775CE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80AE1F24-884A-B446-B401-92813F899356}">
      <dgm:prSet custT="1"/>
      <dgm:spPr/>
      <dgm:t>
        <a:bodyPr/>
        <a:lstStyle/>
        <a:p>
          <a:r>
            <a:rPr lang="en-US" sz="2800" dirty="0" smtClean="0">
              <a:latin typeface="Calibri"/>
              <a:cs typeface="Calibri"/>
            </a:rPr>
            <a:t>Acknowledgements</a:t>
          </a:r>
          <a:endParaRPr lang="en-US" sz="2800" dirty="0">
            <a:latin typeface="Calibri"/>
            <a:cs typeface="Calibri"/>
          </a:endParaRPr>
        </a:p>
      </dgm:t>
    </dgm:pt>
    <dgm:pt modelId="{C7E18078-5CFD-014C-B2AA-124D942FBA2F}" type="parTrans" cxnId="{FB854505-B215-3242-A46A-91A30F47EBD4}">
      <dgm:prSet/>
      <dgm:spPr/>
      <dgm:t>
        <a:bodyPr/>
        <a:lstStyle/>
        <a:p>
          <a:endParaRPr lang="en-US"/>
        </a:p>
      </dgm:t>
    </dgm:pt>
    <dgm:pt modelId="{500650D6-EBC9-1A4E-906D-F5069CF608CF}" type="sibTrans" cxnId="{FB854505-B215-3242-A46A-91A30F47EBD4}">
      <dgm:prSet/>
      <dgm:spPr/>
      <dgm:t>
        <a:bodyPr/>
        <a:lstStyle/>
        <a:p>
          <a:endParaRPr lang="en-US"/>
        </a:p>
      </dgm:t>
    </dgm:pt>
    <dgm:pt modelId="{272C9F5F-8AF5-4541-8CF9-7E88968E1D21}">
      <dgm:prSet custT="1"/>
      <dgm:spPr/>
      <dgm:t>
        <a:bodyPr/>
        <a:lstStyle/>
        <a:p>
          <a:r>
            <a:rPr lang="en-GB" sz="1800" dirty="0" smtClean="0">
              <a:latin typeface="Calibri"/>
              <a:cs typeface="Calibri"/>
            </a:rPr>
            <a:t>Include a full list of contributing specialists, and annexes containing lists of identified stakeholders.</a:t>
          </a:r>
          <a:endParaRPr lang="en-US" sz="1800" dirty="0">
            <a:latin typeface="Calibri"/>
            <a:cs typeface="Calibri"/>
          </a:endParaRPr>
        </a:p>
      </dgm:t>
    </dgm:pt>
    <dgm:pt modelId="{5101A3C7-2655-2345-A3A3-8F5741AE7A5F}" type="parTrans" cxnId="{5F8FC5A8-E97E-494B-AD78-0F16E84747CA}">
      <dgm:prSet/>
      <dgm:spPr/>
      <dgm:t>
        <a:bodyPr/>
        <a:lstStyle/>
        <a:p>
          <a:endParaRPr lang="en-US"/>
        </a:p>
      </dgm:t>
    </dgm:pt>
    <dgm:pt modelId="{F406587F-5542-7B40-9B07-A2FBF2C1E07C}" type="sibTrans" cxnId="{5F8FC5A8-E97E-494B-AD78-0F16E84747CA}">
      <dgm:prSet/>
      <dgm:spPr/>
      <dgm:t>
        <a:bodyPr/>
        <a:lstStyle/>
        <a:p>
          <a:endParaRPr lang="en-US"/>
        </a:p>
      </dgm:t>
    </dgm:pt>
    <dgm:pt modelId="{6E7557F5-6CF4-E244-9797-8E64C3B1450A}">
      <dgm:prSet custT="1"/>
      <dgm:spPr/>
      <dgm:t>
        <a:bodyPr/>
        <a:lstStyle/>
        <a:p>
          <a:r>
            <a:rPr lang="en-US" sz="2800" dirty="0" smtClean="0">
              <a:latin typeface="Calibri"/>
              <a:cs typeface="Calibri"/>
            </a:rPr>
            <a:t>Approximate size</a:t>
          </a:r>
          <a:endParaRPr lang="en-US" sz="2800" dirty="0">
            <a:latin typeface="Calibri"/>
            <a:cs typeface="Calibri"/>
          </a:endParaRPr>
        </a:p>
      </dgm:t>
    </dgm:pt>
    <dgm:pt modelId="{B84DE1D8-DF1B-AB45-AC90-A7C89300BB9A}" type="parTrans" cxnId="{72A64E29-A594-6B4B-8076-3521E7982D6A}">
      <dgm:prSet/>
      <dgm:spPr/>
      <dgm:t>
        <a:bodyPr/>
        <a:lstStyle/>
        <a:p>
          <a:endParaRPr lang="en-US"/>
        </a:p>
      </dgm:t>
    </dgm:pt>
    <dgm:pt modelId="{8329BDFE-6971-A744-9262-2F5708FBFB2F}" type="sibTrans" cxnId="{72A64E29-A594-6B4B-8076-3521E7982D6A}">
      <dgm:prSet/>
      <dgm:spPr/>
      <dgm:t>
        <a:bodyPr/>
        <a:lstStyle/>
        <a:p>
          <a:endParaRPr lang="en-US"/>
        </a:p>
      </dgm:t>
    </dgm:pt>
    <dgm:pt modelId="{35F146D6-B257-E14E-B658-032B5CC29944}">
      <dgm:prSet custT="1"/>
      <dgm:spPr/>
      <dgm:t>
        <a:bodyPr/>
        <a:lstStyle/>
        <a:p>
          <a:r>
            <a:rPr lang="en-US" sz="1800" dirty="0" smtClean="0">
              <a:latin typeface="Calibri"/>
              <a:cs typeface="Calibri"/>
            </a:rPr>
            <a:t>The size of the TDA will vary from project to project and from water type to water type. </a:t>
          </a:r>
          <a:endParaRPr lang="en-US" sz="1800" dirty="0"/>
        </a:p>
      </dgm:t>
    </dgm:pt>
    <dgm:pt modelId="{2815E2B4-A745-7249-A8F0-6BB95DB2B3E3}" type="parTrans" cxnId="{14D7081B-C9D7-3246-8927-2400FF9D6A07}">
      <dgm:prSet/>
      <dgm:spPr/>
      <dgm:t>
        <a:bodyPr/>
        <a:lstStyle/>
        <a:p>
          <a:endParaRPr lang="en-US"/>
        </a:p>
      </dgm:t>
    </dgm:pt>
    <dgm:pt modelId="{55823207-5134-8F4B-9535-8AB66C62C1FA}" type="sibTrans" cxnId="{14D7081B-C9D7-3246-8927-2400FF9D6A07}">
      <dgm:prSet/>
      <dgm:spPr/>
      <dgm:t>
        <a:bodyPr/>
        <a:lstStyle/>
        <a:p>
          <a:endParaRPr lang="en-US"/>
        </a:p>
      </dgm:t>
    </dgm:pt>
    <dgm:pt modelId="{F7F96B21-BB04-CD40-98DB-591335347D37}">
      <dgm:prSet custT="1"/>
      <dgm:spPr/>
      <dgm:t>
        <a:bodyPr/>
        <a:lstStyle/>
        <a:p>
          <a:r>
            <a:rPr lang="en-US" sz="1800" dirty="0" smtClean="0">
              <a:latin typeface="Calibri"/>
              <a:cs typeface="Calibri"/>
            </a:rPr>
            <a:t>Typically it should be between 80 and 150 pages (plus annexes)</a:t>
          </a:r>
          <a:endParaRPr lang="en-US" sz="1800" dirty="0"/>
        </a:p>
      </dgm:t>
    </dgm:pt>
    <dgm:pt modelId="{BFC38D52-291B-124A-B321-CAE779F9BBAB}" type="parTrans" cxnId="{ED74F7D3-8780-BD48-98EA-F872E68122FC}">
      <dgm:prSet/>
      <dgm:spPr/>
      <dgm:t>
        <a:bodyPr/>
        <a:lstStyle/>
        <a:p>
          <a:endParaRPr lang="en-US"/>
        </a:p>
      </dgm:t>
    </dgm:pt>
    <dgm:pt modelId="{924E97AC-FFCD-6C4F-8F92-52FDA13E316D}" type="sibTrans" cxnId="{ED74F7D3-8780-BD48-98EA-F872E68122FC}">
      <dgm:prSet/>
      <dgm:spPr/>
      <dgm:t>
        <a:bodyPr/>
        <a:lstStyle/>
        <a:p>
          <a:endParaRPr lang="en-US"/>
        </a:p>
      </dgm:t>
    </dgm:pt>
    <dgm:pt modelId="{489178BB-FC8B-474F-8ABB-C0BB6378BEED}" type="pres">
      <dgm:prSet presAssocID="{53DD7AAB-00A8-324B-AF6E-DA60B3FC6F4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789208-ADD9-6244-9534-101722760FC7}" type="pres">
      <dgm:prSet presAssocID="{A9458C3B-E9CE-0E43-8D25-C56B18384DD2}" presName="thickLine" presStyleLbl="alignNode1" presStyleIdx="0" presStyleCnt="4"/>
      <dgm:spPr>
        <a:ln w="28575" cmpd="sng">
          <a:solidFill>
            <a:srgbClr val="0033CC"/>
          </a:solidFill>
        </a:ln>
      </dgm:spPr>
    </dgm:pt>
    <dgm:pt modelId="{7D450836-F94A-0E4D-96B8-1ED6F4AEC705}" type="pres">
      <dgm:prSet presAssocID="{A9458C3B-E9CE-0E43-8D25-C56B18384DD2}" presName="horz1" presStyleCnt="0"/>
      <dgm:spPr/>
    </dgm:pt>
    <dgm:pt modelId="{2D203188-943C-AE44-8FC2-37530BE84C6D}" type="pres">
      <dgm:prSet presAssocID="{A9458C3B-E9CE-0E43-8D25-C56B18384DD2}" presName="tx1" presStyleLbl="revTx" presStyleIdx="0" presStyleCnt="10" custScaleX="219767"/>
      <dgm:spPr/>
      <dgm:t>
        <a:bodyPr/>
        <a:lstStyle/>
        <a:p>
          <a:endParaRPr lang="en-US"/>
        </a:p>
      </dgm:t>
    </dgm:pt>
    <dgm:pt modelId="{D53E80A2-1385-AA40-8C8D-9F89ABC8A7DF}" type="pres">
      <dgm:prSet presAssocID="{A9458C3B-E9CE-0E43-8D25-C56B18384DD2}" presName="vert1" presStyleCnt="0"/>
      <dgm:spPr/>
    </dgm:pt>
    <dgm:pt modelId="{A7E08F3A-9E34-7247-9217-510558459BD7}" type="pres">
      <dgm:prSet presAssocID="{39AE5525-9CD9-AB46-8247-B0C8832ED2F3}" presName="vertSpace2a" presStyleCnt="0"/>
      <dgm:spPr/>
    </dgm:pt>
    <dgm:pt modelId="{C5435A81-9AC6-E346-9DB3-AEE3927FDE2C}" type="pres">
      <dgm:prSet presAssocID="{39AE5525-9CD9-AB46-8247-B0C8832ED2F3}" presName="horz2" presStyleCnt="0"/>
      <dgm:spPr/>
    </dgm:pt>
    <dgm:pt modelId="{71396D91-2360-8A44-80F6-81E4381400E3}" type="pres">
      <dgm:prSet presAssocID="{39AE5525-9CD9-AB46-8247-B0C8832ED2F3}" presName="horzSpace2" presStyleCnt="0"/>
      <dgm:spPr/>
    </dgm:pt>
    <dgm:pt modelId="{1CE252C7-32C7-7E4B-8534-CFFBE72B3C8A}" type="pres">
      <dgm:prSet presAssocID="{39AE5525-9CD9-AB46-8247-B0C8832ED2F3}" presName="tx2" presStyleLbl="revTx" presStyleIdx="1" presStyleCnt="10" custScaleY="222787"/>
      <dgm:spPr/>
      <dgm:t>
        <a:bodyPr/>
        <a:lstStyle/>
        <a:p>
          <a:endParaRPr lang="en-US"/>
        </a:p>
      </dgm:t>
    </dgm:pt>
    <dgm:pt modelId="{E43BB47F-3D7B-D74B-99FB-4CD02535B055}" type="pres">
      <dgm:prSet presAssocID="{39AE5525-9CD9-AB46-8247-B0C8832ED2F3}" presName="vert2" presStyleCnt="0"/>
      <dgm:spPr/>
    </dgm:pt>
    <dgm:pt modelId="{BD303936-CCCC-4D4C-8E32-23BAC7ED3816}" type="pres">
      <dgm:prSet presAssocID="{39AE5525-9CD9-AB46-8247-B0C8832ED2F3}" presName="thinLine2b" presStyleLbl="callout" presStyleIdx="0" presStyleCnt="6" custLinFactY="671308" custLinFactNeighborY="700000"/>
      <dgm:spPr/>
    </dgm:pt>
    <dgm:pt modelId="{27A8D98E-98B5-8848-971A-C1F32E3D78A9}" type="pres">
      <dgm:prSet presAssocID="{39AE5525-9CD9-AB46-8247-B0C8832ED2F3}" presName="vertSpace2b" presStyleCnt="0"/>
      <dgm:spPr/>
    </dgm:pt>
    <dgm:pt modelId="{F0FCC953-DE15-C349-A3E3-3755036FA1B9}" type="pres">
      <dgm:prSet presAssocID="{76A1C73B-C53D-8845-87EA-E6CE46A26E4F}" presName="horz2" presStyleCnt="0"/>
      <dgm:spPr/>
    </dgm:pt>
    <dgm:pt modelId="{5F9CFDB8-D49E-6945-B997-ADCD9B31CCA0}" type="pres">
      <dgm:prSet presAssocID="{76A1C73B-C53D-8845-87EA-E6CE46A26E4F}" presName="horzSpace2" presStyleCnt="0"/>
      <dgm:spPr/>
    </dgm:pt>
    <dgm:pt modelId="{50ABF6F9-BCD2-904B-8B14-ADD3A22E2F65}" type="pres">
      <dgm:prSet presAssocID="{76A1C73B-C53D-8845-87EA-E6CE46A26E4F}" presName="tx2" presStyleLbl="revTx" presStyleIdx="2" presStyleCnt="10" custScaleY="472575" custLinFactY="47861" custLinFactNeighborX="22" custLinFactNeighborY="100000"/>
      <dgm:spPr/>
      <dgm:t>
        <a:bodyPr/>
        <a:lstStyle/>
        <a:p>
          <a:endParaRPr lang="en-US"/>
        </a:p>
      </dgm:t>
    </dgm:pt>
    <dgm:pt modelId="{34841EED-C2BB-D14A-B427-B13B5A09E79C}" type="pres">
      <dgm:prSet presAssocID="{76A1C73B-C53D-8845-87EA-E6CE46A26E4F}" presName="vert2" presStyleCnt="0"/>
      <dgm:spPr/>
    </dgm:pt>
    <dgm:pt modelId="{AA69C44A-619A-3A4B-831D-9F24A871E2A9}" type="pres">
      <dgm:prSet presAssocID="{76A1C73B-C53D-8845-87EA-E6CE46A26E4F}" presName="thinLine2b" presStyleLbl="callout" presStyleIdx="1" presStyleCnt="6"/>
      <dgm:spPr>
        <a:ln>
          <a:noFill/>
        </a:ln>
      </dgm:spPr>
    </dgm:pt>
    <dgm:pt modelId="{C2C4FB24-4ADA-0B42-9021-E3DEE6B67A3F}" type="pres">
      <dgm:prSet presAssocID="{76A1C73B-C53D-8845-87EA-E6CE46A26E4F}" presName="vertSpace2b" presStyleCnt="0"/>
      <dgm:spPr/>
    </dgm:pt>
    <dgm:pt modelId="{F40A9A4D-B00B-384C-89A7-8902E712B907}" type="pres">
      <dgm:prSet presAssocID="{663D65DB-1500-DA41-B44E-1608261BFA35}" presName="thickLine" presStyleLbl="alignNode1" presStyleIdx="1" presStyleCnt="4" custLinFactNeighborY="30348"/>
      <dgm:spPr>
        <a:ln w="28575" cmpd="sng">
          <a:solidFill>
            <a:srgbClr val="0033CC"/>
          </a:solidFill>
        </a:ln>
      </dgm:spPr>
    </dgm:pt>
    <dgm:pt modelId="{E32C4CB5-FE6C-0543-8FCF-D5BE6A90742C}" type="pres">
      <dgm:prSet presAssocID="{663D65DB-1500-DA41-B44E-1608261BFA35}" presName="horz1" presStyleCnt="0"/>
      <dgm:spPr/>
    </dgm:pt>
    <dgm:pt modelId="{8C0C7360-30F5-4540-B2D4-DCFF1DC383AC}" type="pres">
      <dgm:prSet presAssocID="{663D65DB-1500-DA41-B44E-1608261BFA35}" presName="tx1" presStyleLbl="revTx" presStyleIdx="3" presStyleCnt="10" custScaleX="220033" custLinFactNeighborX="-226" custLinFactNeighborY="36633"/>
      <dgm:spPr/>
      <dgm:t>
        <a:bodyPr/>
        <a:lstStyle/>
        <a:p>
          <a:endParaRPr lang="en-US"/>
        </a:p>
      </dgm:t>
    </dgm:pt>
    <dgm:pt modelId="{DA3803AF-7EAA-FF4B-A030-6C712DBB16DA}" type="pres">
      <dgm:prSet presAssocID="{663D65DB-1500-DA41-B44E-1608261BFA35}" presName="vert1" presStyleCnt="0"/>
      <dgm:spPr/>
    </dgm:pt>
    <dgm:pt modelId="{9240D3D4-7268-7D4D-9DF4-00FD591F0A96}" type="pres">
      <dgm:prSet presAssocID="{9F7A632A-579B-E644-9130-DD812EC76958}" presName="vertSpace2a" presStyleCnt="0"/>
      <dgm:spPr/>
    </dgm:pt>
    <dgm:pt modelId="{DDB9E698-05B1-8841-BD58-36ED14B1BDD6}" type="pres">
      <dgm:prSet presAssocID="{9F7A632A-579B-E644-9130-DD812EC76958}" presName="horz2" presStyleCnt="0"/>
      <dgm:spPr/>
    </dgm:pt>
    <dgm:pt modelId="{007EC1EA-C7B9-7642-BBDF-6DDAB8E33211}" type="pres">
      <dgm:prSet presAssocID="{9F7A632A-579B-E644-9130-DD812EC76958}" presName="horzSpace2" presStyleCnt="0"/>
      <dgm:spPr/>
    </dgm:pt>
    <dgm:pt modelId="{B02B5488-5536-1049-9D46-3353691D0987}" type="pres">
      <dgm:prSet presAssocID="{9F7A632A-579B-E644-9130-DD812EC76958}" presName="tx2" presStyleLbl="revTx" presStyleIdx="4" presStyleCnt="10" custScaleY="34779" custLinFactNeighborY="37162"/>
      <dgm:spPr/>
      <dgm:t>
        <a:bodyPr/>
        <a:lstStyle/>
        <a:p>
          <a:endParaRPr lang="en-US"/>
        </a:p>
      </dgm:t>
    </dgm:pt>
    <dgm:pt modelId="{D0B9FD6A-8563-B246-AB29-011049AFFDB2}" type="pres">
      <dgm:prSet presAssocID="{9F7A632A-579B-E644-9130-DD812EC76958}" presName="vert2" presStyleCnt="0"/>
      <dgm:spPr/>
    </dgm:pt>
    <dgm:pt modelId="{DF897684-BF57-C646-B358-169CE8D1FAC3}" type="pres">
      <dgm:prSet presAssocID="{9F7A632A-579B-E644-9130-DD812EC76958}" presName="thinLine2b" presStyleLbl="callout" presStyleIdx="2" presStyleCnt="6" custLinFactY="100000" custLinFactNeighborY="110060"/>
      <dgm:spPr>
        <a:ln>
          <a:solidFill>
            <a:srgbClr val="FFFFFF"/>
          </a:solidFill>
        </a:ln>
      </dgm:spPr>
    </dgm:pt>
    <dgm:pt modelId="{CB72CD5C-C3A3-F44C-93E7-8F7993A0CB05}" type="pres">
      <dgm:prSet presAssocID="{9F7A632A-579B-E644-9130-DD812EC76958}" presName="vertSpace2b" presStyleCnt="0"/>
      <dgm:spPr/>
    </dgm:pt>
    <dgm:pt modelId="{472C19F9-E474-0F40-BED3-CD83C6CBC117}" type="pres">
      <dgm:prSet presAssocID="{80AE1F24-884A-B446-B401-92813F899356}" presName="thickLine" presStyleLbl="alignNode1" presStyleIdx="2" presStyleCnt="4" custLinFactNeighborX="437" custLinFactNeighborY="-3779"/>
      <dgm:spPr>
        <a:ln w="28575" cmpd="sng">
          <a:solidFill>
            <a:srgbClr val="0033CC"/>
          </a:solidFill>
        </a:ln>
      </dgm:spPr>
    </dgm:pt>
    <dgm:pt modelId="{D21321AE-853A-0047-B484-6906E077EFF2}" type="pres">
      <dgm:prSet presAssocID="{80AE1F24-884A-B446-B401-92813F899356}" presName="horz1" presStyleCnt="0"/>
      <dgm:spPr/>
    </dgm:pt>
    <dgm:pt modelId="{5D3D4C59-C3D8-E84A-81BB-5F474C13B433}" type="pres">
      <dgm:prSet presAssocID="{80AE1F24-884A-B446-B401-92813F899356}" presName="tx1" presStyleLbl="revTx" presStyleIdx="5" presStyleCnt="10" custScaleX="219767" custScaleY="68038" custLinFactNeighborY="3161"/>
      <dgm:spPr/>
      <dgm:t>
        <a:bodyPr/>
        <a:lstStyle/>
        <a:p>
          <a:endParaRPr lang="en-US"/>
        </a:p>
      </dgm:t>
    </dgm:pt>
    <dgm:pt modelId="{D40302AE-9F2E-B64C-8A96-BEC52A212480}" type="pres">
      <dgm:prSet presAssocID="{80AE1F24-884A-B446-B401-92813F899356}" presName="vert1" presStyleCnt="0"/>
      <dgm:spPr/>
    </dgm:pt>
    <dgm:pt modelId="{42A6DE16-A8C6-344B-8101-ED86E64FDDB4}" type="pres">
      <dgm:prSet presAssocID="{272C9F5F-8AF5-4541-8CF9-7E88968E1D21}" presName="vertSpace2a" presStyleCnt="0"/>
      <dgm:spPr/>
    </dgm:pt>
    <dgm:pt modelId="{42E1BE66-431B-1E4D-8D75-9F6FAFB65E19}" type="pres">
      <dgm:prSet presAssocID="{272C9F5F-8AF5-4541-8CF9-7E88968E1D21}" presName="horz2" presStyleCnt="0"/>
      <dgm:spPr/>
    </dgm:pt>
    <dgm:pt modelId="{20170006-BE35-A047-B3EC-297C862F0B94}" type="pres">
      <dgm:prSet presAssocID="{272C9F5F-8AF5-4541-8CF9-7E88968E1D21}" presName="horzSpace2" presStyleCnt="0"/>
      <dgm:spPr/>
    </dgm:pt>
    <dgm:pt modelId="{6819C1D9-D768-9148-BDE1-394958F13C91}" type="pres">
      <dgm:prSet presAssocID="{272C9F5F-8AF5-4541-8CF9-7E88968E1D21}" presName="tx2" presStyleLbl="revTx" presStyleIdx="6" presStyleCnt="10" custScaleY="76606" custLinFactNeighborX="22" custLinFactNeighborY="-1138"/>
      <dgm:spPr/>
      <dgm:t>
        <a:bodyPr/>
        <a:lstStyle/>
        <a:p>
          <a:endParaRPr lang="en-US"/>
        </a:p>
      </dgm:t>
    </dgm:pt>
    <dgm:pt modelId="{FF09E2C4-22E2-4A49-BE9C-2BE5BFBD9C24}" type="pres">
      <dgm:prSet presAssocID="{272C9F5F-8AF5-4541-8CF9-7E88968E1D21}" presName="vert2" presStyleCnt="0"/>
      <dgm:spPr/>
    </dgm:pt>
    <dgm:pt modelId="{9FB37499-C652-134A-9E61-74AB04EB4588}" type="pres">
      <dgm:prSet presAssocID="{272C9F5F-8AF5-4541-8CF9-7E88968E1D21}" presName="thinLine2b" presStyleLbl="callout" presStyleIdx="3" presStyleCnt="6" custLinFactY="-368935" custLinFactNeighborY="-400000"/>
      <dgm:spPr>
        <a:ln>
          <a:solidFill>
            <a:srgbClr val="FFFFFF"/>
          </a:solidFill>
        </a:ln>
      </dgm:spPr>
    </dgm:pt>
    <dgm:pt modelId="{19B483E4-7B17-C442-89F5-102BF021FDD4}" type="pres">
      <dgm:prSet presAssocID="{272C9F5F-8AF5-4541-8CF9-7E88968E1D21}" presName="vertSpace2b" presStyleCnt="0"/>
      <dgm:spPr/>
    </dgm:pt>
    <dgm:pt modelId="{F178D34F-49FC-9E42-8587-CE417FACC10B}" type="pres">
      <dgm:prSet presAssocID="{6E7557F5-6CF4-E244-9797-8E64C3B1450A}" presName="thickLine" presStyleLbl="alignNode1" presStyleIdx="3" presStyleCnt="4" custLinFactNeighborX="-146" custLinFactNeighborY="-27724"/>
      <dgm:spPr>
        <a:ln w="28575" cmpd="sng">
          <a:solidFill>
            <a:srgbClr val="0033CC"/>
          </a:solidFill>
        </a:ln>
      </dgm:spPr>
    </dgm:pt>
    <dgm:pt modelId="{F72A26BD-1699-6B49-BC1B-18E653152D8D}" type="pres">
      <dgm:prSet presAssocID="{6E7557F5-6CF4-E244-9797-8E64C3B1450A}" presName="horz1" presStyleCnt="0"/>
      <dgm:spPr/>
    </dgm:pt>
    <dgm:pt modelId="{9FE483CC-E87A-8E45-AAF2-6EF33664FDA3}" type="pres">
      <dgm:prSet presAssocID="{6E7557F5-6CF4-E244-9797-8E64C3B1450A}" presName="tx1" presStyleLbl="revTx" presStyleIdx="7" presStyleCnt="10" custScaleX="219767" custLinFactNeighborY="1260"/>
      <dgm:spPr/>
      <dgm:t>
        <a:bodyPr/>
        <a:lstStyle/>
        <a:p>
          <a:endParaRPr lang="en-US"/>
        </a:p>
      </dgm:t>
    </dgm:pt>
    <dgm:pt modelId="{EDA9A3F0-7588-F442-8A94-8EEF2A32A40A}" type="pres">
      <dgm:prSet presAssocID="{6E7557F5-6CF4-E244-9797-8E64C3B1450A}" presName="vert1" presStyleCnt="0"/>
      <dgm:spPr/>
    </dgm:pt>
    <dgm:pt modelId="{5AEF9D89-4BE4-6F49-AC59-830E70839C78}" type="pres">
      <dgm:prSet presAssocID="{35F146D6-B257-E14E-B658-032B5CC29944}" presName="vertSpace2a" presStyleCnt="0"/>
      <dgm:spPr/>
    </dgm:pt>
    <dgm:pt modelId="{55F92043-5404-0242-A3D7-11E4A5940F37}" type="pres">
      <dgm:prSet presAssocID="{35F146D6-B257-E14E-B658-032B5CC29944}" presName="horz2" presStyleCnt="0"/>
      <dgm:spPr/>
    </dgm:pt>
    <dgm:pt modelId="{513A9BF7-9CF7-D64F-87BE-0913D1D617F3}" type="pres">
      <dgm:prSet presAssocID="{35F146D6-B257-E14E-B658-032B5CC29944}" presName="horzSpace2" presStyleCnt="0"/>
      <dgm:spPr/>
    </dgm:pt>
    <dgm:pt modelId="{61295596-591F-BE44-88AD-1CF0F071ECBD}" type="pres">
      <dgm:prSet presAssocID="{35F146D6-B257-E14E-B658-032B5CC29944}" presName="tx2" presStyleLbl="revTx" presStyleIdx="8" presStyleCnt="10" custLinFactNeighborY="-57513"/>
      <dgm:spPr/>
      <dgm:t>
        <a:bodyPr/>
        <a:lstStyle/>
        <a:p>
          <a:endParaRPr lang="en-US"/>
        </a:p>
      </dgm:t>
    </dgm:pt>
    <dgm:pt modelId="{DFDC6FD5-6DF6-C44D-A3BF-1DC92CFC151A}" type="pres">
      <dgm:prSet presAssocID="{35F146D6-B257-E14E-B658-032B5CC29944}" presName="vert2" presStyleCnt="0"/>
      <dgm:spPr/>
    </dgm:pt>
    <dgm:pt modelId="{4AAC25F3-D8E1-C34E-8CC3-B0006176EC9C}" type="pres">
      <dgm:prSet presAssocID="{35F146D6-B257-E14E-B658-032B5CC29944}" presName="thinLine2b" presStyleLbl="callout" presStyleIdx="4" presStyleCnt="6" custLinFactY="-245458" custLinFactNeighborX="22" custLinFactNeighborY="-300000"/>
      <dgm:spPr/>
    </dgm:pt>
    <dgm:pt modelId="{6DAD6C27-94B3-BE44-A1E0-5A9EC83227AE}" type="pres">
      <dgm:prSet presAssocID="{35F146D6-B257-E14E-B658-032B5CC29944}" presName="vertSpace2b" presStyleCnt="0"/>
      <dgm:spPr/>
    </dgm:pt>
    <dgm:pt modelId="{61828AF6-D68B-6247-9F73-88269DC395E1}" type="pres">
      <dgm:prSet presAssocID="{F7F96B21-BB04-CD40-98DB-591335347D37}" presName="horz2" presStyleCnt="0"/>
      <dgm:spPr/>
    </dgm:pt>
    <dgm:pt modelId="{AC11B0C0-F840-C643-88FB-A5F586249A0A}" type="pres">
      <dgm:prSet presAssocID="{F7F96B21-BB04-CD40-98DB-591335347D37}" presName="horzSpace2" presStyleCnt="0"/>
      <dgm:spPr/>
    </dgm:pt>
    <dgm:pt modelId="{62C87349-191B-DD45-B98C-8CF78EE7FA61}" type="pres">
      <dgm:prSet presAssocID="{F7F96B21-BB04-CD40-98DB-591335347D37}" presName="tx2" presStyleLbl="revTx" presStyleIdx="9" presStyleCnt="10" custLinFactNeighborX="-230" custLinFactNeighborY="-34083"/>
      <dgm:spPr/>
      <dgm:t>
        <a:bodyPr/>
        <a:lstStyle/>
        <a:p>
          <a:endParaRPr lang="en-US"/>
        </a:p>
      </dgm:t>
    </dgm:pt>
    <dgm:pt modelId="{F393546D-EA6D-DA40-968C-96C8A734071B}" type="pres">
      <dgm:prSet presAssocID="{F7F96B21-BB04-CD40-98DB-591335347D37}" presName="vert2" presStyleCnt="0"/>
      <dgm:spPr/>
    </dgm:pt>
    <dgm:pt modelId="{2F818E58-8F89-8244-A1EE-872C43C4A05A}" type="pres">
      <dgm:prSet presAssocID="{F7F96B21-BB04-CD40-98DB-591335347D37}" presName="thinLine2b" presStyleLbl="callout" presStyleIdx="5" presStyleCnt="6"/>
      <dgm:spPr>
        <a:ln>
          <a:solidFill>
            <a:srgbClr val="FFFFFF"/>
          </a:solidFill>
        </a:ln>
      </dgm:spPr>
    </dgm:pt>
    <dgm:pt modelId="{95FC7556-E83D-9A41-8AB5-40877ECFE85B}" type="pres">
      <dgm:prSet presAssocID="{F7F96B21-BB04-CD40-98DB-591335347D37}" presName="vertSpace2b" presStyleCnt="0"/>
      <dgm:spPr/>
    </dgm:pt>
  </dgm:ptLst>
  <dgm:cxnLst>
    <dgm:cxn modelId="{3597FDA4-C8BE-BC42-9F0B-C1ECB4894A73}" srcId="{53DD7AAB-00A8-324B-AF6E-DA60B3FC6F48}" destId="{A9458C3B-E9CE-0E43-8D25-C56B18384DD2}" srcOrd="0" destOrd="0" parTransId="{326D1123-FA11-964F-B434-32100DCCA054}" sibTransId="{D60D6658-F0A1-5C4F-A662-3BF2F81C244A}"/>
    <dgm:cxn modelId="{1D07C312-3C8B-294F-85E1-0B569E25CD49}" srcId="{A9458C3B-E9CE-0E43-8D25-C56B18384DD2}" destId="{76A1C73B-C53D-8845-87EA-E6CE46A26E4F}" srcOrd="1" destOrd="0" parTransId="{062253CC-BBA9-5D4E-93A6-6EEFD8466908}" sibTransId="{D46078C0-C9B3-774C-8D0A-EA3FBBF8D96C}"/>
    <dgm:cxn modelId="{11DB747A-0A7F-0444-9EC2-99B2CB5871CE}" type="presOf" srcId="{53DD7AAB-00A8-324B-AF6E-DA60B3FC6F48}" destId="{489178BB-FC8B-474F-8ABB-C0BB6378BEED}" srcOrd="0" destOrd="0" presId="urn:microsoft.com/office/officeart/2008/layout/LinedList"/>
    <dgm:cxn modelId="{14D7081B-C9D7-3246-8927-2400FF9D6A07}" srcId="{6E7557F5-6CF4-E244-9797-8E64C3B1450A}" destId="{35F146D6-B257-E14E-B658-032B5CC29944}" srcOrd="0" destOrd="0" parTransId="{2815E2B4-A745-7249-A8F0-6BB95DB2B3E3}" sibTransId="{55823207-5134-8F4B-9535-8AB66C62C1FA}"/>
    <dgm:cxn modelId="{E78CFDC0-A2B2-3047-B7CE-6093CA28AC79}" srcId="{53DD7AAB-00A8-324B-AF6E-DA60B3FC6F48}" destId="{663D65DB-1500-DA41-B44E-1608261BFA35}" srcOrd="1" destOrd="0" parTransId="{06343AD8-98D4-1B47-92FD-04F4008B4E63}" sibTransId="{ABDB76B0-A594-7E46-ACEE-37FDD22D2866}"/>
    <dgm:cxn modelId="{BD81145F-D1B8-7B47-9A22-4D4745D6D37E}" type="presOf" srcId="{35F146D6-B257-E14E-B658-032B5CC29944}" destId="{61295596-591F-BE44-88AD-1CF0F071ECBD}" srcOrd="0" destOrd="0" presId="urn:microsoft.com/office/officeart/2008/layout/LinedList"/>
    <dgm:cxn modelId="{4495BB29-6F85-9942-A7A5-DB6F5926ECC6}" srcId="{A9458C3B-E9CE-0E43-8D25-C56B18384DD2}" destId="{39AE5525-9CD9-AB46-8247-B0C8832ED2F3}" srcOrd="0" destOrd="0" parTransId="{9173E188-BBEF-0245-A627-C9DC6A6963E1}" sibTransId="{FD280B52-3549-154C-930C-470A076FBB28}"/>
    <dgm:cxn modelId="{F649B1DF-5F07-C54F-8AD2-0413157CCF9C}" type="presOf" srcId="{76A1C73B-C53D-8845-87EA-E6CE46A26E4F}" destId="{50ABF6F9-BCD2-904B-8B14-ADD3A22E2F65}" srcOrd="0" destOrd="0" presId="urn:microsoft.com/office/officeart/2008/layout/LinedList"/>
    <dgm:cxn modelId="{7650C906-E006-FB42-B1A3-441638732529}" type="presOf" srcId="{272C9F5F-8AF5-4541-8CF9-7E88968E1D21}" destId="{6819C1D9-D768-9148-BDE1-394958F13C91}" srcOrd="0" destOrd="0" presId="urn:microsoft.com/office/officeart/2008/layout/LinedList"/>
    <dgm:cxn modelId="{69F03EEC-BF27-A944-9FFA-7DB8B76D810F}" type="presOf" srcId="{663D65DB-1500-DA41-B44E-1608261BFA35}" destId="{8C0C7360-30F5-4540-B2D4-DCFF1DC383AC}" srcOrd="0" destOrd="0" presId="urn:microsoft.com/office/officeart/2008/layout/LinedList"/>
    <dgm:cxn modelId="{317792E2-3C95-6140-A019-AD24085293F4}" type="presOf" srcId="{A9458C3B-E9CE-0E43-8D25-C56B18384DD2}" destId="{2D203188-943C-AE44-8FC2-37530BE84C6D}" srcOrd="0" destOrd="0" presId="urn:microsoft.com/office/officeart/2008/layout/LinedList"/>
    <dgm:cxn modelId="{5F8FC5A8-E97E-494B-AD78-0F16E84747CA}" srcId="{80AE1F24-884A-B446-B401-92813F899356}" destId="{272C9F5F-8AF5-4541-8CF9-7E88968E1D21}" srcOrd="0" destOrd="0" parTransId="{5101A3C7-2655-2345-A3A3-8F5741AE7A5F}" sibTransId="{F406587F-5542-7B40-9B07-A2FBF2C1E07C}"/>
    <dgm:cxn modelId="{32A3C7AE-F009-954D-B236-052219596C16}" type="presOf" srcId="{80AE1F24-884A-B446-B401-92813F899356}" destId="{5D3D4C59-C3D8-E84A-81BB-5F474C13B433}" srcOrd="0" destOrd="0" presId="urn:microsoft.com/office/officeart/2008/layout/LinedList"/>
    <dgm:cxn modelId="{4F727A53-5061-CE4A-9AD5-84EE5C240289}" type="presOf" srcId="{39AE5525-9CD9-AB46-8247-B0C8832ED2F3}" destId="{1CE252C7-32C7-7E4B-8534-CFFBE72B3C8A}" srcOrd="0" destOrd="0" presId="urn:microsoft.com/office/officeart/2008/layout/LinedList"/>
    <dgm:cxn modelId="{72A64E29-A594-6B4B-8076-3521E7982D6A}" srcId="{53DD7AAB-00A8-324B-AF6E-DA60B3FC6F48}" destId="{6E7557F5-6CF4-E244-9797-8E64C3B1450A}" srcOrd="3" destOrd="0" parTransId="{B84DE1D8-DF1B-AB45-AC90-A7C89300BB9A}" sibTransId="{8329BDFE-6971-A744-9262-2F5708FBFB2F}"/>
    <dgm:cxn modelId="{2C4F01C3-43F6-D348-823A-08DD0A7E26DD}" type="presOf" srcId="{F7F96B21-BB04-CD40-98DB-591335347D37}" destId="{62C87349-191B-DD45-B98C-8CF78EE7FA61}" srcOrd="0" destOrd="0" presId="urn:microsoft.com/office/officeart/2008/layout/LinedList"/>
    <dgm:cxn modelId="{ED74F7D3-8780-BD48-98EA-F872E68122FC}" srcId="{6E7557F5-6CF4-E244-9797-8E64C3B1450A}" destId="{F7F96B21-BB04-CD40-98DB-591335347D37}" srcOrd="1" destOrd="0" parTransId="{BFC38D52-291B-124A-B321-CAE779F9BBAB}" sibTransId="{924E97AC-FFCD-6C4F-8F92-52FDA13E316D}"/>
    <dgm:cxn modelId="{8595054C-CCE3-C448-91BD-E0DEBDB775CE}" srcId="{663D65DB-1500-DA41-B44E-1608261BFA35}" destId="{9F7A632A-579B-E644-9130-DD812EC76958}" srcOrd="0" destOrd="0" parTransId="{7C65996A-8B3B-E74B-BAE0-2E791F6848F5}" sibTransId="{C4B0B5AE-A2CB-B84F-AECC-44E5A9704A93}"/>
    <dgm:cxn modelId="{C29ABC92-596A-B443-82A0-0EE965B1E610}" type="presOf" srcId="{9F7A632A-579B-E644-9130-DD812EC76958}" destId="{B02B5488-5536-1049-9D46-3353691D0987}" srcOrd="0" destOrd="0" presId="urn:microsoft.com/office/officeart/2008/layout/LinedList"/>
    <dgm:cxn modelId="{BBF1B84B-0736-484B-8CF1-B5B12EC2D3CC}" type="presOf" srcId="{6E7557F5-6CF4-E244-9797-8E64C3B1450A}" destId="{9FE483CC-E87A-8E45-AAF2-6EF33664FDA3}" srcOrd="0" destOrd="0" presId="urn:microsoft.com/office/officeart/2008/layout/LinedList"/>
    <dgm:cxn modelId="{FB854505-B215-3242-A46A-91A30F47EBD4}" srcId="{53DD7AAB-00A8-324B-AF6E-DA60B3FC6F48}" destId="{80AE1F24-884A-B446-B401-92813F899356}" srcOrd="2" destOrd="0" parTransId="{C7E18078-5CFD-014C-B2AA-124D942FBA2F}" sibTransId="{500650D6-EBC9-1A4E-906D-F5069CF608CF}"/>
    <dgm:cxn modelId="{72C13DAD-3148-9648-A064-BC46BDA64522}" type="presParOf" srcId="{489178BB-FC8B-474F-8ABB-C0BB6378BEED}" destId="{58789208-ADD9-6244-9534-101722760FC7}" srcOrd="0" destOrd="0" presId="urn:microsoft.com/office/officeart/2008/layout/LinedList"/>
    <dgm:cxn modelId="{4E11A293-E330-4341-9851-8D6CB2542E18}" type="presParOf" srcId="{489178BB-FC8B-474F-8ABB-C0BB6378BEED}" destId="{7D450836-F94A-0E4D-96B8-1ED6F4AEC705}" srcOrd="1" destOrd="0" presId="urn:microsoft.com/office/officeart/2008/layout/LinedList"/>
    <dgm:cxn modelId="{477625FE-B337-6249-9AE3-88AE0D7BC244}" type="presParOf" srcId="{7D450836-F94A-0E4D-96B8-1ED6F4AEC705}" destId="{2D203188-943C-AE44-8FC2-37530BE84C6D}" srcOrd="0" destOrd="0" presId="urn:microsoft.com/office/officeart/2008/layout/LinedList"/>
    <dgm:cxn modelId="{B1BCE97F-FB60-F145-AF48-76F8199069BC}" type="presParOf" srcId="{7D450836-F94A-0E4D-96B8-1ED6F4AEC705}" destId="{D53E80A2-1385-AA40-8C8D-9F89ABC8A7DF}" srcOrd="1" destOrd="0" presId="urn:microsoft.com/office/officeart/2008/layout/LinedList"/>
    <dgm:cxn modelId="{A60E82B7-D213-914E-BEA4-F2D9CA902439}" type="presParOf" srcId="{D53E80A2-1385-AA40-8C8D-9F89ABC8A7DF}" destId="{A7E08F3A-9E34-7247-9217-510558459BD7}" srcOrd="0" destOrd="0" presId="urn:microsoft.com/office/officeart/2008/layout/LinedList"/>
    <dgm:cxn modelId="{E42D8CC1-ADFE-1145-A758-B4752FAD5809}" type="presParOf" srcId="{D53E80A2-1385-AA40-8C8D-9F89ABC8A7DF}" destId="{C5435A81-9AC6-E346-9DB3-AEE3927FDE2C}" srcOrd="1" destOrd="0" presId="urn:microsoft.com/office/officeart/2008/layout/LinedList"/>
    <dgm:cxn modelId="{C9B1FB44-1519-E343-A27E-9046C4A184C1}" type="presParOf" srcId="{C5435A81-9AC6-E346-9DB3-AEE3927FDE2C}" destId="{71396D91-2360-8A44-80F6-81E4381400E3}" srcOrd="0" destOrd="0" presId="urn:microsoft.com/office/officeart/2008/layout/LinedList"/>
    <dgm:cxn modelId="{E300C39A-FE02-CC4A-A0A1-6A3C312FA8C9}" type="presParOf" srcId="{C5435A81-9AC6-E346-9DB3-AEE3927FDE2C}" destId="{1CE252C7-32C7-7E4B-8534-CFFBE72B3C8A}" srcOrd="1" destOrd="0" presId="urn:microsoft.com/office/officeart/2008/layout/LinedList"/>
    <dgm:cxn modelId="{56281B9C-9E42-9547-8BEE-341F99B193AE}" type="presParOf" srcId="{C5435A81-9AC6-E346-9DB3-AEE3927FDE2C}" destId="{E43BB47F-3D7B-D74B-99FB-4CD02535B055}" srcOrd="2" destOrd="0" presId="urn:microsoft.com/office/officeart/2008/layout/LinedList"/>
    <dgm:cxn modelId="{EAB5156A-261C-A74F-957B-5E783FB0F4BC}" type="presParOf" srcId="{D53E80A2-1385-AA40-8C8D-9F89ABC8A7DF}" destId="{BD303936-CCCC-4D4C-8E32-23BAC7ED3816}" srcOrd="2" destOrd="0" presId="urn:microsoft.com/office/officeart/2008/layout/LinedList"/>
    <dgm:cxn modelId="{F593D904-5F51-034E-9550-9587D1B8179B}" type="presParOf" srcId="{D53E80A2-1385-AA40-8C8D-9F89ABC8A7DF}" destId="{27A8D98E-98B5-8848-971A-C1F32E3D78A9}" srcOrd="3" destOrd="0" presId="urn:microsoft.com/office/officeart/2008/layout/LinedList"/>
    <dgm:cxn modelId="{7C2BB2BF-ED8C-0048-B832-E86F52BF156B}" type="presParOf" srcId="{D53E80A2-1385-AA40-8C8D-9F89ABC8A7DF}" destId="{F0FCC953-DE15-C349-A3E3-3755036FA1B9}" srcOrd="4" destOrd="0" presId="urn:microsoft.com/office/officeart/2008/layout/LinedList"/>
    <dgm:cxn modelId="{1BC55F4E-76C0-434E-99E1-C4380084EF88}" type="presParOf" srcId="{F0FCC953-DE15-C349-A3E3-3755036FA1B9}" destId="{5F9CFDB8-D49E-6945-B997-ADCD9B31CCA0}" srcOrd="0" destOrd="0" presId="urn:microsoft.com/office/officeart/2008/layout/LinedList"/>
    <dgm:cxn modelId="{FDD2CBC2-8366-5243-98B8-47FB49FC864C}" type="presParOf" srcId="{F0FCC953-DE15-C349-A3E3-3755036FA1B9}" destId="{50ABF6F9-BCD2-904B-8B14-ADD3A22E2F65}" srcOrd="1" destOrd="0" presId="urn:microsoft.com/office/officeart/2008/layout/LinedList"/>
    <dgm:cxn modelId="{E75C147C-4A3D-1046-811D-4BEBD212895B}" type="presParOf" srcId="{F0FCC953-DE15-C349-A3E3-3755036FA1B9}" destId="{34841EED-C2BB-D14A-B427-B13B5A09E79C}" srcOrd="2" destOrd="0" presId="urn:microsoft.com/office/officeart/2008/layout/LinedList"/>
    <dgm:cxn modelId="{1B6E85D2-6734-8D4D-820F-4E822771670D}" type="presParOf" srcId="{D53E80A2-1385-AA40-8C8D-9F89ABC8A7DF}" destId="{AA69C44A-619A-3A4B-831D-9F24A871E2A9}" srcOrd="5" destOrd="0" presId="urn:microsoft.com/office/officeart/2008/layout/LinedList"/>
    <dgm:cxn modelId="{FA99EB08-CCE8-3042-A1BD-25AFAC1FAA23}" type="presParOf" srcId="{D53E80A2-1385-AA40-8C8D-9F89ABC8A7DF}" destId="{C2C4FB24-4ADA-0B42-9021-E3DEE6B67A3F}" srcOrd="6" destOrd="0" presId="urn:microsoft.com/office/officeart/2008/layout/LinedList"/>
    <dgm:cxn modelId="{929AD928-D79F-9C4E-8884-D318F18E5875}" type="presParOf" srcId="{489178BB-FC8B-474F-8ABB-C0BB6378BEED}" destId="{F40A9A4D-B00B-384C-89A7-8902E712B907}" srcOrd="2" destOrd="0" presId="urn:microsoft.com/office/officeart/2008/layout/LinedList"/>
    <dgm:cxn modelId="{95BA97DA-DF26-DC4C-A591-AF62A924D675}" type="presParOf" srcId="{489178BB-FC8B-474F-8ABB-C0BB6378BEED}" destId="{E32C4CB5-FE6C-0543-8FCF-D5BE6A90742C}" srcOrd="3" destOrd="0" presId="urn:microsoft.com/office/officeart/2008/layout/LinedList"/>
    <dgm:cxn modelId="{3227493E-4A20-F543-B2BE-8E6595425113}" type="presParOf" srcId="{E32C4CB5-FE6C-0543-8FCF-D5BE6A90742C}" destId="{8C0C7360-30F5-4540-B2D4-DCFF1DC383AC}" srcOrd="0" destOrd="0" presId="urn:microsoft.com/office/officeart/2008/layout/LinedList"/>
    <dgm:cxn modelId="{8CD9C69F-1500-3C4D-B45A-02D4489BB484}" type="presParOf" srcId="{E32C4CB5-FE6C-0543-8FCF-D5BE6A90742C}" destId="{DA3803AF-7EAA-FF4B-A030-6C712DBB16DA}" srcOrd="1" destOrd="0" presId="urn:microsoft.com/office/officeart/2008/layout/LinedList"/>
    <dgm:cxn modelId="{A72A29B7-275B-7442-B143-448B19F77BDC}" type="presParOf" srcId="{DA3803AF-7EAA-FF4B-A030-6C712DBB16DA}" destId="{9240D3D4-7268-7D4D-9DF4-00FD591F0A96}" srcOrd="0" destOrd="0" presId="urn:microsoft.com/office/officeart/2008/layout/LinedList"/>
    <dgm:cxn modelId="{A201CE3B-2106-D848-986F-AFCDEE38040E}" type="presParOf" srcId="{DA3803AF-7EAA-FF4B-A030-6C712DBB16DA}" destId="{DDB9E698-05B1-8841-BD58-36ED14B1BDD6}" srcOrd="1" destOrd="0" presId="urn:microsoft.com/office/officeart/2008/layout/LinedList"/>
    <dgm:cxn modelId="{3889AEBA-149C-F746-8E45-2CF2E1E2617A}" type="presParOf" srcId="{DDB9E698-05B1-8841-BD58-36ED14B1BDD6}" destId="{007EC1EA-C7B9-7642-BBDF-6DDAB8E33211}" srcOrd="0" destOrd="0" presId="urn:microsoft.com/office/officeart/2008/layout/LinedList"/>
    <dgm:cxn modelId="{8C6D5A36-3B0B-4B4A-ADCF-05C8130340D1}" type="presParOf" srcId="{DDB9E698-05B1-8841-BD58-36ED14B1BDD6}" destId="{B02B5488-5536-1049-9D46-3353691D0987}" srcOrd="1" destOrd="0" presId="urn:microsoft.com/office/officeart/2008/layout/LinedList"/>
    <dgm:cxn modelId="{08E28706-387D-124E-AA96-DCDB1BFC37B2}" type="presParOf" srcId="{DDB9E698-05B1-8841-BD58-36ED14B1BDD6}" destId="{D0B9FD6A-8563-B246-AB29-011049AFFDB2}" srcOrd="2" destOrd="0" presId="urn:microsoft.com/office/officeart/2008/layout/LinedList"/>
    <dgm:cxn modelId="{0D0B3A6C-AFD7-9D43-877E-5263F3B9D3CC}" type="presParOf" srcId="{DA3803AF-7EAA-FF4B-A030-6C712DBB16DA}" destId="{DF897684-BF57-C646-B358-169CE8D1FAC3}" srcOrd="2" destOrd="0" presId="urn:microsoft.com/office/officeart/2008/layout/LinedList"/>
    <dgm:cxn modelId="{1066221F-7A48-E843-96AB-05E6877F3EBC}" type="presParOf" srcId="{DA3803AF-7EAA-FF4B-A030-6C712DBB16DA}" destId="{CB72CD5C-C3A3-F44C-93E7-8F7993A0CB05}" srcOrd="3" destOrd="0" presId="urn:microsoft.com/office/officeart/2008/layout/LinedList"/>
    <dgm:cxn modelId="{9C93C34F-1563-CC4B-929F-1F25204B3EA5}" type="presParOf" srcId="{489178BB-FC8B-474F-8ABB-C0BB6378BEED}" destId="{472C19F9-E474-0F40-BED3-CD83C6CBC117}" srcOrd="4" destOrd="0" presId="urn:microsoft.com/office/officeart/2008/layout/LinedList"/>
    <dgm:cxn modelId="{3FB3EDAD-47C3-314D-860F-B24965E60707}" type="presParOf" srcId="{489178BB-FC8B-474F-8ABB-C0BB6378BEED}" destId="{D21321AE-853A-0047-B484-6906E077EFF2}" srcOrd="5" destOrd="0" presId="urn:microsoft.com/office/officeart/2008/layout/LinedList"/>
    <dgm:cxn modelId="{B978B8B5-A2E6-6942-B7E3-FBF0CCA2FAE6}" type="presParOf" srcId="{D21321AE-853A-0047-B484-6906E077EFF2}" destId="{5D3D4C59-C3D8-E84A-81BB-5F474C13B433}" srcOrd="0" destOrd="0" presId="urn:microsoft.com/office/officeart/2008/layout/LinedList"/>
    <dgm:cxn modelId="{8D3030BE-BE70-BB46-B93A-69C7E8D89AFB}" type="presParOf" srcId="{D21321AE-853A-0047-B484-6906E077EFF2}" destId="{D40302AE-9F2E-B64C-8A96-BEC52A212480}" srcOrd="1" destOrd="0" presId="urn:microsoft.com/office/officeart/2008/layout/LinedList"/>
    <dgm:cxn modelId="{95344A36-2415-2E48-9082-D7EB45462F70}" type="presParOf" srcId="{D40302AE-9F2E-B64C-8A96-BEC52A212480}" destId="{42A6DE16-A8C6-344B-8101-ED86E64FDDB4}" srcOrd="0" destOrd="0" presId="urn:microsoft.com/office/officeart/2008/layout/LinedList"/>
    <dgm:cxn modelId="{39BC4CD4-53AB-724A-B0B0-BA0A8FE2345C}" type="presParOf" srcId="{D40302AE-9F2E-B64C-8A96-BEC52A212480}" destId="{42E1BE66-431B-1E4D-8D75-9F6FAFB65E19}" srcOrd="1" destOrd="0" presId="urn:microsoft.com/office/officeart/2008/layout/LinedList"/>
    <dgm:cxn modelId="{DA81B578-7F81-7E47-924E-33A2FFCCB870}" type="presParOf" srcId="{42E1BE66-431B-1E4D-8D75-9F6FAFB65E19}" destId="{20170006-BE35-A047-B3EC-297C862F0B94}" srcOrd="0" destOrd="0" presId="urn:microsoft.com/office/officeart/2008/layout/LinedList"/>
    <dgm:cxn modelId="{5A79D844-7759-FB4E-A66F-D244F72D62C1}" type="presParOf" srcId="{42E1BE66-431B-1E4D-8D75-9F6FAFB65E19}" destId="{6819C1D9-D768-9148-BDE1-394958F13C91}" srcOrd="1" destOrd="0" presId="urn:microsoft.com/office/officeart/2008/layout/LinedList"/>
    <dgm:cxn modelId="{840602F8-0D8F-0A4A-8022-8BE177BB0C84}" type="presParOf" srcId="{42E1BE66-431B-1E4D-8D75-9F6FAFB65E19}" destId="{FF09E2C4-22E2-4A49-BE9C-2BE5BFBD9C24}" srcOrd="2" destOrd="0" presId="urn:microsoft.com/office/officeart/2008/layout/LinedList"/>
    <dgm:cxn modelId="{BA985E5A-B9DF-A342-9931-56B61A1D5B08}" type="presParOf" srcId="{D40302AE-9F2E-B64C-8A96-BEC52A212480}" destId="{9FB37499-C652-134A-9E61-74AB04EB4588}" srcOrd="2" destOrd="0" presId="urn:microsoft.com/office/officeart/2008/layout/LinedList"/>
    <dgm:cxn modelId="{3216C087-D3E3-CF44-8980-77E4BA562362}" type="presParOf" srcId="{D40302AE-9F2E-B64C-8A96-BEC52A212480}" destId="{19B483E4-7B17-C442-89F5-102BF021FDD4}" srcOrd="3" destOrd="0" presId="urn:microsoft.com/office/officeart/2008/layout/LinedList"/>
    <dgm:cxn modelId="{EC644486-3E6B-684F-ACF4-1510EB129E75}" type="presParOf" srcId="{489178BB-FC8B-474F-8ABB-C0BB6378BEED}" destId="{F178D34F-49FC-9E42-8587-CE417FACC10B}" srcOrd="6" destOrd="0" presId="urn:microsoft.com/office/officeart/2008/layout/LinedList"/>
    <dgm:cxn modelId="{EC863D0C-ECE7-C148-B24E-8A1383B462AD}" type="presParOf" srcId="{489178BB-FC8B-474F-8ABB-C0BB6378BEED}" destId="{F72A26BD-1699-6B49-BC1B-18E653152D8D}" srcOrd="7" destOrd="0" presId="urn:microsoft.com/office/officeart/2008/layout/LinedList"/>
    <dgm:cxn modelId="{225C4741-E4FC-584D-A219-AB39571485CE}" type="presParOf" srcId="{F72A26BD-1699-6B49-BC1B-18E653152D8D}" destId="{9FE483CC-E87A-8E45-AAF2-6EF33664FDA3}" srcOrd="0" destOrd="0" presId="urn:microsoft.com/office/officeart/2008/layout/LinedList"/>
    <dgm:cxn modelId="{F259B3EA-FA46-1E4E-B7B1-6EDD09612BAA}" type="presParOf" srcId="{F72A26BD-1699-6B49-BC1B-18E653152D8D}" destId="{EDA9A3F0-7588-F442-8A94-8EEF2A32A40A}" srcOrd="1" destOrd="0" presId="urn:microsoft.com/office/officeart/2008/layout/LinedList"/>
    <dgm:cxn modelId="{AB47773F-907E-194D-AA84-4556507DF3E9}" type="presParOf" srcId="{EDA9A3F0-7588-F442-8A94-8EEF2A32A40A}" destId="{5AEF9D89-4BE4-6F49-AC59-830E70839C78}" srcOrd="0" destOrd="0" presId="urn:microsoft.com/office/officeart/2008/layout/LinedList"/>
    <dgm:cxn modelId="{9CC329F9-D6AD-8349-B49E-1385363AE24F}" type="presParOf" srcId="{EDA9A3F0-7588-F442-8A94-8EEF2A32A40A}" destId="{55F92043-5404-0242-A3D7-11E4A5940F37}" srcOrd="1" destOrd="0" presId="urn:microsoft.com/office/officeart/2008/layout/LinedList"/>
    <dgm:cxn modelId="{E18F0D7D-A014-EA4F-A6A4-995270695998}" type="presParOf" srcId="{55F92043-5404-0242-A3D7-11E4A5940F37}" destId="{513A9BF7-9CF7-D64F-87BE-0913D1D617F3}" srcOrd="0" destOrd="0" presId="urn:microsoft.com/office/officeart/2008/layout/LinedList"/>
    <dgm:cxn modelId="{D71B6784-C208-DA44-B973-E9A6C3E28BCE}" type="presParOf" srcId="{55F92043-5404-0242-A3D7-11E4A5940F37}" destId="{61295596-591F-BE44-88AD-1CF0F071ECBD}" srcOrd="1" destOrd="0" presId="urn:microsoft.com/office/officeart/2008/layout/LinedList"/>
    <dgm:cxn modelId="{09199B6E-D364-0F40-9FE9-E36992523A5B}" type="presParOf" srcId="{55F92043-5404-0242-A3D7-11E4A5940F37}" destId="{DFDC6FD5-6DF6-C44D-A3BF-1DC92CFC151A}" srcOrd="2" destOrd="0" presId="urn:microsoft.com/office/officeart/2008/layout/LinedList"/>
    <dgm:cxn modelId="{29473809-CC69-324A-BDF7-D852215D528F}" type="presParOf" srcId="{EDA9A3F0-7588-F442-8A94-8EEF2A32A40A}" destId="{4AAC25F3-D8E1-C34E-8CC3-B0006176EC9C}" srcOrd="2" destOrd="0" presId="urn:microsoft.com/office/officeart/2008/layout/LinedList"/>
    <dgm:cxn modelId="{A2484755-21E9-2442-8516-F26250B5FB1A}" type="presParOf" srcId="{EDA9A3F0-7588-F442-8A94-8EEF2A32A40A}" destId="{6DAD6C27-94B3-BE44-A1E0-5A9EC83227AE}" srcOrd="3" destOrd="0" presId="urn:microsoft.com/office/officeart/2008/layout/LinedList"/>
    <dgm:cxn modelId="{03B9AE5D-87D4-2548-895E-AD808F8353D0}" type="presParOf" srcId="{EDA9A3F0-7588-F442-8A94-8EEF2A32A40A}" destId="{61828AF6-D68B-6247-9F73-88269DC395E1}" srcOrd="4" destOrd="0" presId="urn:microsoft.com/office/officeart/2008/layout/LinedList"/>
    <dgm:cxn modelId="{3703B3EB-E767-EF48-86B6-7170EFF1DB24}" type="presParOf" srcId="{61828AF6-D68B-6247-9F73-88269DC395E1}" destId="{AC11B0C0-F840-C643-88FB-A5F586249A0A}" srcOrd="0" destOrd="0" presId="urn:microsoft.com/office/officeart/2008/layout/LinedList"/>
    <dgm:cxn modelId="{7A46103F-A941-124C-AE85-FD24AC95B1F1}" type="presParOf" srcId="{61828AF6-D68B-6247-9F73-88269DC395E1}" destId="{62C87349-191B-DD45-B98C-8CF78EE7FA61}" srcOrd="1" destOrd="0" presId="urn:microsoft.com/office/officeart/2008/layout/LinedList"/>
    <dgm:cxn modelId="{30833AAA-9965-EB44-810F-92FEED2F2D6C}" type="presParOf" srcId="{61828AF6-D68B-6247-9F73-88269DC395E1}" destId="{F393546D-EA6D-DA40-968C-96C8A734071B}" srcOrd="2" destOrd="0" presId="urn:microsoft.com/office/officeart/2008/layout/LinedList"/>
    <dgm:cxn modelId="{E7E9101F-9415-2B4D-8243-023A0D2C0CE8}" type="presParOf" srcId="{EDA9A3F0-7588-F442-8A94-8EEF2A32A40A}" destId="{2F818E58-8F89-8244-A1EE-872C43C4A05A}" srcOrd="5" destOrd="0" presId="urn:microsoft.com/office/officeart/2008/layout/LinedList"/>
    <dgm:cxn modelId="{F95E556F-F7D3-9F45-B157-16ED93269D71}" type="presParOf" srcId="{EDA9A3F0-7588-F442-8A94-8EEF2A32A40A}" destId="{95FC7556-E83D-9A41-8AB5-40877ECFE85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54B2B-29E6-C94F-9967-7665FD88C9C5}">
      <dsp:nvSpPr>
        <dsp:cNvPr id="0" name=""/>
        <dsp:cNvSpPr/>
      </dsp:nvSpPr>
      <dsp:spPr>
        <a:xfrm>
          <a:off x="3125" y="352"/>
          <a:ext cx="8461473" cy="933629"/>
        </a:xfrm>
        <a:prstGeom prst="roundRect">
          <a:avLst>
            <a:gd name="adj" fmla="val 10000"/>
          </a:avLst>
        </a:prstGeom>
        <a:solidFill>
          <a:srgbClr val="0033CC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cs typeface="Calibri"/>
            </a:rPr>
            <a:t>All this information now needs to be integrated into one document </a:t>
          </a:r>
          <a:endParaRPr lang="en-US" sz="2400" kern="1200" dirty="0">
            <a:latin typeface="Calibri"/>
            <a:cs typeface="Calibri"/>
          </a:endParaRPr>
        </a:p>
      </dsp:txBody>
      <dsp:txXfrm>
        <a:off x="30470" y="27697"/>
        <a:ext cx="8406783" cy="878939"/>
      </dsp:txXfrm>
    </dsp:sp>
    <dsp:sp modelId="{644062BF-A3DD-F043-9018-53FB75E9254C}">
      <dsp:nvSpPr>
        <dsp:cNvPr id="0" name=""/>
        <dsp:cNvSpPr/>
      </dsp:nvSpPr>
      <dsp:spPr>
        <a:xfrm>
          <a:off x="3125" y="1274807"/>
          <a:ext cx="4060207" cy="325874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cs typeface="Calibri"/>
            </a:rPr>
            <a:t>The appointment of a consultant, specialist, academic, or a consultancy to act as a single author reporting to the Project Manager </a:t>
          </a:r>
          <a:endParaRPr lang="en-US" sz="2400" kern="1200" dirty="0">
            <a:latin typeface="Calibri"/>
            <a:cs typeface="Calibri"/>
          </a:endParaRPr>
        </a:p>
      </dsp:txBody>
      <dsp:txXfrm>
        <a:off x="98570" y="1370252"/>
        <a:ext cx="3869317" cy="3067850"/>
      </dsp:txXfrm>
    </dsp:sp>
    <dsp:sp modelId="{564F9D56-E85A-EF43-A9BF-F248FB18894D}">
      <dsp:nvSpPr>
        <dsp:cNvPr id="0" name=""/>
        <dsp:cNvSpPr/>
      </dsp:nvSpPr>
      <dsp:spPr>
        <a:xfrm>
          <a:off x="4404391" y="1274807"/>
          <a:ext cx="4060207" cy="325874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cs typeface="Calibri"/>
            </a:rPr>
            <a:t>Appointment of key TDA development team members to draft individual Chapters of the TDA, with an appointed Manager acting as a focal point reporting to the Project Manager  </a:t>
          </a:r>
          <a:endParaRPr lang="en-US" sz="2400" kern="1200" dirty="0">
            <a:latin typeface="Calibri"/>
            <a:cs typeface="Calibri"/>
          </a:endParaRPr>
        </a:p>
      </dsp:txBody>
      <dsp:txXfrm>
        <a:off x="4499836" y="1370252"/>
        <a:ext cx="3869317" cy="3067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89208-ADD9-6244-9534-101722760FC7}">
      <dsp:nvSpPr>
        <dsp:cNvPr id="0" name=""/>
        <dsp:cNvSpPr/>
      </dsp:nvSpPr>
      <dsp:spPr>
        <a:xfrm>
          <a:off x="0" y="0"/>
          <a:ext cx="872172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28575" cap="flat" cmpd="sng" algn="ctr">
          <a:solidFill>
            <a:schemeClr val="bg2"/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203188-943C-AE44-8FC2-37530BE84C6D}">
      <dsp:nvSpPr>
        <dsp:cNvPr id="0" name=""/>
        <dsp:cNvSpPr/>
      </dsp:nvSpPr>
      <dsp:spPr>
        <a:xfrm>
          <a:off x="0" y="0"/>
          <a:ext cx="1744345" cy="2482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Calibri"/>
              <a:cs typeface="Calibri"/>
            </a:rPr>
            <a:t>Executive Summary</a:t>
          </a:r>
          <a:endParaRPr lang="en-US" sz="3000" kern="1200" dirty="0">
            <a:latin typeface="Calibri"/>
            <a:cs typeface="Calibri"/>
          </a:endParaRPr>
        </a:p>
      </dsp:txBody>
      <dsp:txXfrm>
        <a:off x="0" y="0"/>
        <a:ext cx="1744345" cy="2482849"/>
      </dsp:txXfrm>
    </dsp:sp>
    <dsp:sp modelId="{1CE252C7-32C7-7E4B-8534-CFFBE72B3C8A}">
      <dsp:nvSpPr>
        <dsp:cNvPr id="0" name=""/>
        <dsp:cNvSpPr/>
      </dsp:nvSpPr>
      <dsp:spPr>
        <a:xfrm>
          <a:off x="1875171" y="38794"/>
          <a:ext cx="6846554" cy="7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100" kern="1200" dirty="0" smtClean="0">
              <a:latin typeface="Calibri"/>
              <a:cs typeface="Calibri"/>
            </a:rPr>
            <a:t>Decision makers will not read the entire document</a:t>
          </a:r>
          <a:endParaRPr lang="en-US" sz="2100" kern="1200" dirty="0" smtClean="0">
            <a:latin typeface="Calibri"/>
            <a:cs typeface="Calibri"/>
          </a:endParaRPr>
        </a:p>
      </dsp:txBody>
      <dsp:txXfrm>
        <a:off x="1875171" y="38794"/>
        <a:ext cx="6846554" cy="775890"/>
      </dsp:txXfrm>
    </dsp:sp>
    <dsp:sp modelId="{BD303936-CCCC-4D4C-8E32-23BAC7ED3816}">
      <dsp:nvSpPr>
        <dsp:cNvPr id="0" name=""/>
        <dsp:cNvSpPr/>
      </dsp:nvSpPr>
      <dsp:spPr>
        <a:xfrm>
          <a:off x="1744345" y="814685"/>
          <a:ext cx="69773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ABF6F9-BCD2-904B-8B14-ADD3A22E2F65}">
      <dsp:nvSpPr>
        <dsp:cNvPr id="0" name=""/>
        <dsp:cNvSpPr/>
      </dsp:nvSpPr>
      <dsp:spPr>
        <a:xfrm>
          <a:off x="1875171" y="853479"/>
          <a:ext cx="6846554" cy="7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100" kern="1200" dirty="0" smtClean="0">
              <a:latin typeface="Calibri"/>
              <a:cs typeface="Calibri"/>
            </a:rPr>
            <a:t>Concise and jargon-free </a:t>
          </a:r>
          <a:endParaRPr lang="en-US" sz="2100" kern="1200" dirty="0" smtClean="0">
            <a:latin typeface="Calibri"/>
            <a:cs typeface="Calibri"/>
          </a:endParaRPr>
        </a:p>
      </dsp:txBody>
      <dsp:txXfrm>
        <a:off x="1875171" y="853479"/>
        <a:ext cx="6846554" cy="775890"/>
      </dsp:txXfrm>
    </dsp:sp>
    <dsp:sp modelId="{AA69C44A-619A-3A4B-831D-9F24A871E2A9}">
      <dsp:nvSpPr>
        <dsp:cNvPr id="0" name=""/>
        <dsp:cNvSpPr/>
      </dsp:nvSpPr>
      <dsp:spPr>
        <a:xfrm>
          <a:off x="1744345" y="1629370"/>
          <a:ext cx="69773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6779A1-561E-9643-AB38-BDF14D2DC7BC}">
      <dsp:nvSpPr>
        <dsp:cNvPr id="0" name=""/>
        <dsp:cNvSpPr/>
      </dsp:nvSpPr>
      <dsp:spPr>
        <a:xfrm>
          <a:off x="1875171" y="1668164"/>
          <a:ext cx="6846554" cy="7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Calibri"/>
              <a:cs typeface="Calibri"/>
            </a:rPr>
            <a:t>A good executive summary will promote the TDA</a:t>
          </a:r>
          <a:endParaRPr lang="en-US" sz="2100" kern="1200" dirty="0">
            <a:latin typeface="Calibri"/>
            <a:cs typeface="Calibri"/>
          </a:endParaRPr>
        </a:p>
      </dsp:txBody>
      <dsp:txXfrm>
        <a:off x="1875171" y="1668164"/>
        <a:ext cx="6846554" cy="775890"/>
      </dsp:txXfrm>
    </dsp:sp>
    <dsp:sp modelId="{4B91BB66-32FE-D840-9D99-803BB01F9694}">
      <dsp:nvSpPr>
        <dsp:cNvPr id="0" name=""/>
        <dsp:cNvSpPr/>
      </dsp:nvSpPr>
      <dsp:spPr>
        <a:xfrm>
          <a:off x="1744345" y="2291654"/>
          <a:ext cx="69773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0A9A4D-B00B-384C-89A7-8902E712B907}">
      <dsp:nvSpPr>
        <dsp:cNvPr id="0" name=""/>
        <dsp:cNvSpPr/>
      </dsp:nvSpPr>
      <dsp:spPr>
        <a:xfrm>
          <a:off x="0" y="2482850"/>
          <a:ext cx="872172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28575" cap="flat" cmpd="sng" algn="ctr">
          <a:solidFill>
            <a:srgbClr val="0033CC"/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0C7360-30F5-4540-B2D4-DCFF1DC383AC}">
      <dsp:nvSpPr>
        <dsp:cNvPr id="0" name=""/>
        <dsp:cNvSpPr/>
      </dsp:nvSpPr>
      <dsp:spPr>
        <a:xfrm>
          <a:off x="0" y="2482850"/>
          <a:ext cx="1744345" cy="2482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Calibri"/>
              <a:cs typeface="Calibri"/>
            </a:rPr>
            <a:t>The main text</a:t>
          </a:r>
          <a:endParaRPr lang="en-US" sz="3000" kern="1200" dirty="0">
            <a:latin typeface="Calibri"/>
            <a:cs typeface="Calibri"/>
          </a:endParaRPr>
        </a:p>
      </dsp:txBody>
      <dsp:txXfrm>
        <a:off x="0" y="2482850"/>
        <a:ext cx="1744345" cy="2482849"/>
      </dsp:txXfrm>
    </dsp:sp>
    <dsp:sp modelId="{B02B5488-5536-1049-9D46-3353691D0987}">
      <dsp:nvSpPr>
        <dsp:cNvPr id="0" name=""/>
        <dsp:cNvSpPr/>
      </dsp:nvSpPr>
      <dsp:spPr>
        <a:xfrm>
          <a:off x="1875171" y="2521644"/>
          <a:ext cx="6846554" cy="7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Calibri"/>
              <a:cs typeface="Calibri"/>
            </a:rPr>
            <a:t>Keep it coherent and concise - an overly long document will be difficult to navigate and interpret</a:t>
          </a:r>
          <a:endParaRPr lang="en-US" sz="2100" kern="1200" dirty="0">
            <a:latin typeface="Calibri"/>
            <a:cs typeface="Calibri"/>
          </a:endParaRPr>
        </a:p>
      </dsp:txBody>
      <dsp:txXfrm>
        <a:off x="1875171" y="2521644"/>
        <a:ext cx="6846554" cy="775890"/>
      </dsp:txXfrm>
    </dsp:sp>
    <dsp:sp modelId="{DF897684-BF57-C646-B358-169CE8D1FAC3}">
      <dsp:nvSpPr>
        <dsp:cNvPr id="0" name=""/>
        <dsp:cNvSpPr/>
      </dsp:nvSpPr>
      <dsp:spPr>
        <a:xfrm>
          <a:off x="1744345" y="3297535"/>
          <a:ext cx="69773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C5CB6B-5B77-1E43-80BD-506C72CF067B}">
      <dsp:nvSpPr>
        <dsp:cNvPr id="0" name=""/>
        <dsp:cNvSpPr/>
      </dsp:nvSpPr>
      <dsp:spPr>
        <a:xfrm>
          <a:off x="1875171" y="3336329"/>
          <a:ext cx="6846554" cy="7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Calibri"/>
              <a:cs typeface="Calibri"/>
            </a:rPr>
            <a:t>Don’t present too much text or equally too many figures and tables</a:t>
          </a:r>
          <a:endParaRPr lang="en-US" sz="2100" kern="1200" dirty="0">
            <a:latin typeface="Calibri"/>
            <a:cs typeface="Calibri"/>
          </a:endParaRPr>
        </a:p>
      </dsp:txBody>
      <dsp:txXfrm>
        <a:off x="1875171" y="3336329"/>
        <a:ext cx="6846554" cy="775890"/>
      </dsp:txXfrm>
    </dsp:sp>
    <dsp:sp modelId="{64DD9611-CFD8-8F49-A5BC-CB1888B393D9}">
      <dsp:nvSpPr>
        <dsp:cNvPr id="0" name=""/>
        <dsp:cNvSpPr/>
      </dsp:nvSpPr>
      <dsp:spPr>
        <a:xfrm>
          <a:off x="1744345" y="4112220"/>
          <a:ext cx="69773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3B8DEC-342F-FD40-8660-6FD6CAC7C7EE}">
      <dsp:nvSpPr>
        <dsp:cNvPr id="0" name=""/>
        <dsp:cNvSpPr/>
      </dsp:nvSpPr>
      <dsp:spPr>
        <a:xfrm>
          <a:off x="1875171" y="4151014"/>
          <a:ext cx="6846554" cy="7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Calibri"/>
              <a:cs typeface="Calibri"/>
            </a:rPr>
            <a:t>Supporting data (either figures or tables) can be presented in separate Annexes</a:t>
          </a:r>
          <a:endParaRPr lang="en-US" sz="2100" kern="1200" dirty="0">
            <a:latin typeface="Calibri"/>
            <a:cs typeface="Calibri"/>
          </a:endParaRPr>
        </a:p>
      </dsp:txBody>
      <dsp:txXfrm>
        <a:off x="1875171" y="4151014"/>
        <a:ext cx="6846554" cy="775890"/>
      </dsp:txXfrm>
    </dsp:sp>
    <dsp:sp modelId="{74B8F252-7D05-9546-BB32-F05A8EC103B3}">
      <dsp:nvSpPr>
        <dsp:cNvPr id="0" name=""/>
        <dsp:cNvSpPr/>
      </dsp:nvSpPr>
      <dsp:spPr>
        <a:xfrm>
          <a:off x="1744345" y="4926905"/>
          <a:ext cx="69773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89208-ADD9-6244-9534-101722760FC7}">
      <dsp:nvSpPr>
        <dsp:cNvPr id="0" name=""/>
        <dsp:cNvSpPr/>
      </dsp:nvSpPr>
      <dsp:spPr>
        <a:xfrm>
          <a:off x="0" y="0"/>
          <a:ext cx="872172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28575" cap="flat" cmpd="sng" algn="ctr">
          <a:solidFill>
            <a:srgbClr val="0033CC"/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203188-943C-AE44-8FC2-37530BE84C6D}">
      <dsp:nvSpPr>
        <dsp:cNvPr id="0" name=""/>
        <dsp:cNvSpPr/>
      </dsp:nvSpPr>
      <dsp:spPr>
        <a:xfrm>
          <a:off x="0" y="0"/>
          <a:ext cx="1744345" cy="2482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Calibri"/>
              <a:cs typeface="Calibri"/>
            </a:rPr>
            <a:t>Language</a:t>
          </a:r>
          <a:endParaRPr lang="en-US" sz="3000" kern="1200" dirty="0">
            <a:latin typeface="Calibri"/>
            <a:cs typeface="Calibri"/>
          </a:endParaRPr>
        </a:p>
      </dsp:txBody>
      <dsp:txXfrm>
        <a:off x="0" y="0"/>
        <a:ext cx="1744345" cy="2482849"/>
      </dsp:txXfrm>
    </dsp:sp>
    <dsp:sp modelId="{1CE252C7-32C7-7E4B-8534-CFFBE72B3C8A}">
      <dsp:nvSpPr>
        <dsp:cNvPr id="0" name=""/>
        <dsp:cNvSpPr/>
      </dsp:nvSpPr>
      <dsp:spPr>
        <a:xfrm>
          <a:off x="1875171" y="38794"/>
          <a:ext cx="6846554" cy="7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dirty="0" smtClean="0">
              <a:latin typeface="Calibri"/>
              <a:cs typeface="Calibri"/>
            </a:rPr>
            <a:t>Generally, TDAs are written in the predominant UN language for the region</a:t>
          </a:r>
          <a:endParaRPr lang="en-US" sz="2000" kern="1200" dirty="0" smtClean="0">
            <a:latin typeface="Calibri"/>
            <a:cs typeface="Calibri"/>
          </a:endParaRPr>
        </a:p>
      </dsp:txBody>
      <dsp:txXfrm>
        <a:off x="1875171" y="38794"/>
        <a:ext cx="6846554" cy="775890"/>
      </dsp:txXfrm>
    </dsp:sp>
    <dsp:sp modelId="{BD303936-CCCC-4D4C-8E32-23BAC7ED3816}">
      <dsp:nvSpPr>
        <dsp:cNvPr id="0" name=""/>
        <dsp:cNvSpPr/>
      </dsp:nvSpPr>
      <dsp:spPr>
        <a:xfrm>
          <a:off x="1744345" y="814685"/>
          <a:ext cx="69773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ABF6F9-BCD2-904B-8B14-ADD3A22E2F65}">
      <dsp:nvSpPr>
        <dsp:cNvPr id="0" name=""/>
        <dsp:cNvSpPr/>
      </dsp:nvSpPr>
      <dsp:spPr>
        <a:xfrm>
          <a:off x="1875171" y="853479"/>
          <a:ext cx="6846554" cy="7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dirty="0" smtClean="0">
              <a:latin typeface="Calibri"/>
              <a:cs typeface="Calibri"/>
            </a:rPr>
            <a:t>If the TDA is not written in English, it is likely a translation will be needed</a:t>
          </a:r>
          <a:endParaRPr lang="en-US" sz="2000" kern="1200" dirty="0" smtClean="0">
            <a:latin typeface="Calibri"/>
            <a:cs typeface="Calibri"/>
          </a:endParaRPr>
        </a:p>
      </dsp:txBody>
      <dsp:txXfrm>
        <a:off x="1875171" y="853479"/>
        <a:ext cx="6846554" cy="775890"/>
      </dsp:txXfrm>
    </dsp:sp>
    <dsp:sp modelId="{AA69C44A-619A-3A4B-831D-9F24A871E2A9}">
      <dsp:nvSpPr>
        <dsp:cNvPr id="0" name=""/>
        <dsp:cNvSpPr/>
      </dsp:nvSpPr>
      <dsp:spPr>
        <a:xfrm>
          <a:off x="1744345" y="1629370"/>
          <a:ext cx="69773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6779A1-561E-9643-AB38-BDF14D2DC7BC}">
      <dsp:nvSpPr>
        <dsp:cNvPr id="0" name=""/>
        <dsp:cNvSpPr/>
      </dsp:nvSpPr>
      <dsp:spPr>
        <a:xfrm>
          <a:off x="1875171" y="1668164"/>
          <a:ext cx="6846554" cy="7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Calibri"/>
              <a:cs typeface="Calibri"/>
            </a:rPr>
            <a:t>Useful to hire a native English expert to fully edit the translated document </a:t>
          </a:r>
          <a:endParaRPr lang="en-US" sz="2000" kern="1200" dirty="0">
            <a:latin typeface="Calibri"/>
            <a:cs typeface="Calibri"/>
          </a:endParaRPr>
        </a:p>
      </dsp:txBody>
      <dsp:txXfrm>
        <a:off x="1875171" y="1668164"/>
        <a:ext cx="6846554" cy="775890"/>
      </dsp:txXfrm>
    </dsp:sp>
    <dsp:sp modelId="{4B91BB66-32FE-D840-9D99-803BB01F9694}">
      <dsp:nvSpPr>
        <dsp:cNvPr id="0" name=""/>
        <dsp:cNvSpPr/>
      </dsp:nvSpPr>
      <dsp:spPr>
        <a:xfrm>
          <a:off x="1744345" y="2291654"/>
          <a:ext cx="69773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0A9A4D-B00B-384C-89A7-8902E712B907}">
      <dsp:nvSpPr>
        <dsp:cNvPr id="0" name=""/>
        <dsp:cNvSpPr/>
      </dsp:nvSpPr>
      <dsp:spPr>
        <a:xfrm>
          <a:off x="0" y="2482850"/>
          <a:ext cx="872172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28575" cap="flat" cmpd="sng" algn="ctr">
          <a:solidFill>
            <a:srgbClr val="0033CC"/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0C7360-30F5-4540-B2D4-DCFF1DC383AC}">
      <dsp:nvSpPr>
        <dsp:cNvPr id="0" name=""/>
        <dsp:cNvSpPr/>
      </dsp:nvSpPr>
      <dsp:spPr>
        <a:xfrm>
          <a:off x="0" y="2482850"/>
          <a:ext cx="1744345" cy="2482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Calibri"/>
              <a:cs typeface="Calibri"/>
            </a:rPr>
            <a:t>Maps</a:t>
          </a:r>
        </a:p>
      </dsp:txBody>
      <dsp:txXfrm>
        <a:off x="0" y="2482850"/>
        <a:ext cx="1744345" cy="2482849"/>
      </dsp:txXfrm>
    </dsp:sp>
    <dsp:sp modelId="{B02B5488-5536-1049-9D46-3353691D0987}">
      <dsp:nvSpPr>
        <dsp:cNvPr id="0" name=""/>
        <dsp:cNvSpPr/>
      </dsp:nvSpPr>
      <dsp:spPr>
        <a:xfrm>
          <a:off x="1875171" y="2521644"/>
          <a:ext cx="6846554" cy="7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Calibri"/>
              <a:cs typeface="Calibri"/>
            </a:rPr>
            <a:t>Use maps to illustrate the geographic scale and scope of the priority transboundary problems</a:t>
          </a:r>
        </a:p>
      </dsp:txBody>
      <dsp:txXfrm>
        <a:off x="1875171" y="2521644"/>
        <a:ext cx="6846554" cy="775890"/>
      </dsp:txXfrm>
    </dsp:sp>
    <dsp:sp modelId="{DF897684-BF57-C646-B358-169CE8D1FAC3}">
      <dsp:nvSpPr>
        <dsp:cNvPr id="0" name=""/>
        <dsp:cNvSpPr/>
      </dsp:nvSpPr>
      <dsp:spPr>
        <a:xfrm>
          <a:off x="1744345" y="3297535"/>
          <a:ext cx="69773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C5CB6B-5B77-1E43-80BD-506C72CF067B}">
      <dsp:nvSpPr>
        <dsp:cNvPr id="0" name=""/>
        <dsp:cNvSpPr/>
      </dsp:nvSpPr>
      <dsp:spPr>
        <a:xfrm>
          <a:off x="1875171" y="3336329"/>
          <a:ext cx="6846554" cy="7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Calibri"/>
              <a:cs typeface="Calibri"/>
            </a:rPr>
            <a:t>Maps can also be used to show impacted areas and the location of immediate causes (such as hot spots)</a:t>
          </a:r>
          <a:endParaRPr lang="en-US" sz="2000" kern="1200" dirty="0">
            <a:latin typeface="Calibri"/>
            <a:cs typeface="Calibri"/>
          </a:endParaRPr>
        </a:p>
      </dsp:txBody>
      <dsp:txXfrm>
        <a:off x="1875171" y="3336329"/>
        <a:ext cx="6846554" cy="775890"/>
      </dsp:txXfrm>
    </dsp:sp>
    <dsp:sp modelId="{64DD9611-CFD8-8F49-A5BC-CB1888B393D9}">
      <dsp:nvSpPr>
        <dsp:cNvPr id="0" name=""/>
        <dsp:cNvSpPr/>
      </dsp:nvSpPr>
      <dsp:spPr>
        <a:xfrm>
          <a:off x="1744345" y="4112220"/>
          <a:ext cx="69773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3B8DEC-342F-FD40-8660-6FD6CAC7C7EE}">
      <dsp:nvSpPr>
        <dsp:cNvPr id="0" name=""/>
        <dsp:cNvSpPr/>
      </dsp:nvSpPr>
      <dsp:spPr>
        <a:xfrm>
          <a:off x="1875171" y="4151014"/>
          <a:ext cx="6846554" cy="7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Calibri"/>
              <a:cs typeface="Calibri"/>
            </a:rPr>
            <a:t>Maps can be as simple as line drawings or they can be cartographic or GIS -derived</a:t>
          </a:r>
          <a:endParaRPr lang="en-US" sz="2000" kern="1200" dirty="0">
            <a:latin typeface="Calibri"/>
            <a:cs typeface="Calibri"/>
          </a:endParaRPr>
        </a:p>
      </dsp:txBody>
      <dsp:txXfrm>
        <a:off x="1875171" y="4151014"/>
        <a:ext cx="6846554" cy="775890"/>
      </dsp:txXfrm>
    </dsp:sp>
    <dsp:sp modelId="{74B8F252-7D05-9546-BB32-F05A8EC103B3}">
      <dsp:nvSpPr>
        <dsp:cNvPr id="0" name=""/>
        <dsp:cNvSpPr/>
      </dsp:nvSpPr>
      <dsp:spPr>
        <a:xfrm>
          <a:off x="1744345" y="4926905"/>
          <a:ext cx="69773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89208-ADD9-6244-9534-101722760FC7}">
      <dsp:nvSpPr>
        <dsp:cNvPr id="0" name=""/>
        <dsp:cNvSpPr/>
      </dsp:nvSpPr>
      <dsp:spPr>
        <a:xfrm>
          <a:off x="0" y="3460"/>
          <a:ext cx="872172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28575" cap="flat" cmpd="sng" algn="ctr">
          <a:solidFill>
            <a:srgbClr val="0033CC"/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203188-943C-AE44-8FC2-37530BE84C6D}">
      <dsp:nvSpPr>
        <dsp:cNvPr id="0" name=""/>
        <dsp:cNvSpPr/>
      </dsp:nvSpPr>
      <dsp:spPr>
        <a:xfrm>
          <a:off x="0" y="3460"/>
          <a:ext cx="3092252" cy="1282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Calibri"/>
              <a:cs typeface="Calibri"/>
            </a:rPr>
            <a:t>Content List</a:t>
          </a:r>
          <a:endParaRPr lang="en-US" sz="2800" kern="1200" dirty="0">
            <a:latin typeface="Calibri"/>
            <a:cs typeface="Calibri"/>
          </a:endParaRPr>
        </a:p>
      </dsp:txBody>
      <dsp:txXfrm>
        <a:off x="0" y="3460"/>
        <a:ext cx="3092252" cy="1282644"/>
      </dsp:txXfrm>
    </dsp:sp>
    <dsp:sp modelId="{1CE252C7-32C7-7E4B-8534-CFFBE72B3C8A}">
      <dsp:nvSpPr>
        <dsp:cNvPr id="0" name=""/>
        <dsp:cNvSpPr/>
      </dsp:nvSpPr>
      <dsp:spPr>
        <a:xfrm>
          <a:off x="3197782" y="12478"/>
          <a:ext cx="5522709" cy="401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>
              <a:latin typeface="Calibri"/>
              <a:cs typeface="Calibri"/>
            </a:rPr>
            <a:t>Provide a Content List and a Glossary of all terms employed</a:t>
          </a:r>
          <a:endParaRPr lang="en-US" sz="1800" kern="1200" dirty="0" smtClean="0">
            <a:latin typeface="Calibri"/>
            <a:cs typeface="Calibri"/>
          </a:endParaRPr>
        </a:p>
      </dsp:txBody>
      <dsp:txXfrm>
        <a:off x="3197782" y="12478"/>
        <a:ext cx="5522709" cy="401845"/>
      </dsp:txXfrm>
    </dsp:sp>
    <dsp:sp modelId="{BD303936-CCCC-4D4C-8E32-23BAC7ED3816}">
      <dsp:nvSpPr>
        <dsp:cNvPr id="0" name=""/>
        <dsp:cNvSpPr/>
      </dsp:nvSpPr>
      <dsp:spPr>
        <a:xfrm>
          <a:off x="3092252" y="719124"/>
          <a:ext cx="562823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ABF6F9-BCD2-904B-8B14-ADD3A22E2F65}">
      <dsp:nvSpPr>
        <dsp:cNvPr id="0" name=""/>
        <dsp:cNvSpPr/>
      </dsp:nvSpPr>
      <dsp:spPr>
        <a:xfrm>
          <a:off x="3198997" y="690042"/>
          <a:ext cx="5522709" cy="852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>
              <a:latin typeface="Calibri"/>
              <a:cs typeface="Calibri"/>
            </a:rPr>
            <a:t>Make sure the pages are numbered and the content list numbering corresponds with the page numbering – this is a common and annoying mistake.</a:t>
          </a:r>
          <a:endParaRPr lang="en-US" sz="1800" kern="1200" dirty="0" smtClean="0">
            <a:latin typeface="Calibri"/>
            <a:cs typeface="Calibri"/>
          </a:endParaRPr>
        </a:p>
      </dsp:txBody>
      <dsp:txXfrm>
        <a:off x="3198997" y="690042"/>
        <a:ext cx="5522709" cy="852392"/>
      </dsp:txXfrm>
    </dsp:sp>
    <dsp:sp modelId="{AA69C44A-619A-3A4B-831D-9F24A871E2A9}">
      <dsp:nvSpPr>
        <dsp:cNvPr id="0" name=""/>
        <dsp:cNvSpPr/>
      </dsp:nvSpPr>
      <dsp:spPr>
        <a:xfrm>
          <a:off x="3092252" y="1275734"/>
          <a:ext cx="562823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0A9A4D-B00B-384C-89A7-8902E712B907}">
      <dsp:nvSpPr>
        <dsp:cNvPr id="0" name=""/>
        <dsp:cNvSpPr/>
      </dsp:nvSpPr>
      <dsp:spPr>
        <a:xfrm>
          <a:off x="0" y="1675361"/>
          <a:ext cx="872172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28575" cap="flat" cmpd="sng" algn="ctr">
          <a:solidFill>
            <a:srgbClr val="0033CC"/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0C7360-30F5-4540-B2D4-DCFF1DC383AC}">
      <dsp:nvSpPr>
        <dsp:cNvPr id="0" name=""/>
        <dsp:cNvSpPr/>
      </dsp:nvSpPr>
      <dsp:spPr>
        <a:xfrm>
          <a:off x="0" y="1755975"/>
          <a:ext cx="3092247" cy="1282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/>
              <a:cs typeface="Calibri"/>
            </a:rPr>
            <a:t>Technical Reports</a:t>
          </a:r>
        </a:p>
      </dsp:txBody>
      <dsp:txXfrm>
        <a:off x="0" y="1755975"/>
        <a:ext cx="3092247" cy="1282644"/>
      </dsp:txXfrm>
    </dsp:sp>
    <dsp:sp modelId="{B02B5488-5536-1049-9D46-3353691D0987}">
      <dsp:nvSpPr>
        <dsp:cNvPr id="0" name=""/>
        <dsp:cNvSpPr/>
      </dsp:nvSpPr>
      <dsp:spPr>
        <a:xfrm>
          <a:off x="3197649" y="1826892"/>
          <a:ext cx="5516023" cy="44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/>
              <a:cs typeface="Calibri"/>
            </a:rPr>
            <a:t>Complex technical reports should be published separately or as annexes.</a:t>
          </a:r>
        </a:p>
      </dsp:txBody>
      <dsp:txXfrm>
        <a:off x="3197649" y="1826892"/>
        <a:ext cx="5516023" cy="446090"/>
      </dsp:txXfrm>
    </dsp:sp>
    <dsp:sp modelId="{DF897684-BF57-C646-B358-169CE8D1FAC3}">
      <dsp:nvSpPr>
        <dsp:cNvPr id="0" name=""/>
        <dsp:cNvSpPr/>
      </dsp:nvSpPr>
      <dsp:spPr>
        <a:xfrm>
          <a:off x="3092247" y="1902911"/>
          <a:ext cx="562142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2C19F9-E474-0F40-BED3-CD83C6CBC117}">
      <dsp:nvSpPr>
        <dsp:cNvPr id="0" name=""/>
        <dsp:cNvSpPr/>
      </dsp:nvSpPr>
      <dsp:spPr>
        <a:xfrm>
          <a:off x="0" y="2526769"/>
          <a:ext cx="872172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28575" cap="flat" cmpd="sng" algn="ctr">
          <a:solidFill>
            <a:srgbClr val="0033CC"/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3D4C59-C3D8-E84A-81BB-5F474C13B433}">
      <dsp:nvSpPr>
        <dsp:cNvPr id="0" name=""/>
        <dsp:cNvSpPr/>
      </dsp:nvSpPr>
      <dsp:spPr>
        <a:xfrm>
          <a:off x="0" y="2609293"/>
          <a:ext cx="3092252" cy="87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/>
              <a:cs typeface="Calibri"/>
            </a:rPr>
            <a:t>Acknowledgements</a:t>
          </a:r>
          <a:endParaRPr lang="en-US" sz="2800" kern="1200" dirty="0">
            <a:latin typeface="Calibri"/>
            <a:cs typeface="Calibri"/>
          </a:endParaRPr>
        </a:p>
      </dsp:txBody>
      <dsp:txXfrm>
        <a:off x="0" y="2609293"/>
        <a:ext cx="3092252" cy="872685"/>
      </dsp:txXfrm>
    </dsp:sp>
    <dsp:sp modelId="{6819C1D9-D768-9148-BDE1-394958F13C91}">
      <dsp:nvSpPr>
        <dsp:cNvPr id="0" name=""/>
        <dsp:cNvSpPr/>
      </dsp:nvSpPr>
      <dsp:spPr>
        <a:xfrm>
          <a:off x="3198997" y="2618284"/>
          <a:ext cx="5522709" cy="98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/>
              <a:cs typeface="Calibri"/>
            </a:rPr>
            <a:t>Include a full list of contributing specialists, and annexes containing lists of identified stakeholders.</a:t>
          </a:r>
          <a:endParaRPr lang="en-US" sz="1800" kern="1200" dirty="0">
            <a:latin typeface="Calibri"/>
            <a:cs typeface="Calibri"/>
          </a:endParaRPr>
        </a:p>
      </dsp:txBody>
      <dsp:txXfrm>
        <a:off x="3198997" y="2618284"/>
        <a:ext cx="5522709" cy="982582"/>
      </dsp:txXfrm>
    </dsp:sp>
    <dsp:sp modelId="{9FB37499-C652-134A-9E61-74AB04EB4588}">
      <dsp:nvSpPr>
        <dsp:cNvPr id="0" name=""/>
        <dsp:cNvSpPr/>
      </dsp:nvSpPr>
      <dsp:spPr>
        <a:xfrm>
          <a:off x="3092252" y="3226117"/>
          <a:ext cx="562823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78D34F-49FC-9E42-8587-CE417FACC10B}">
      <dsp:nvSpPr>
        <dsp:cNvPr id="0" name=""/>
        <dsp:cNvSpPr/>
      </dsp:nvSpPr>
      <dsp:spPr>
        <a:xfrm>
          <a:off x="0" y="3323995"/>
          <a:ext cx="872172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28575" cap="flat" cmpd="sng" algn="ctr">
          <a:solidFill>
            <a:srgbClr val="0033CC"/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483CC-E87A-8E45-AAF2-6EF33664FDA3}">
      <dsp:nvSpPr>
        <dsp:cNvPr id="0" name=""/>
        <dsp:cNvSpPr/>
      </dsp:nvSpPr>
      <dsp:spPr>
        <a:xfrm>
          <a:off x="0" y="3683055"/>
          <a:ext cx="3092252" cy="1282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/>
              <a:cs typeface="Calibri"/>
            </a:rPr>
            <a:t>Approximate size</a:t>
          </a:r>
          <a:endParaRPr lang="en-US" sz="2800" kern="1200" dirty="0">
            <a:latin typeface="Calibri"/>
            <a:cs typeface="Calibri"/>
          </a:endParaRPr>
        </a:p>
      </dsp:txBody>
      <dsp:txXfrm>
        <a:off x="0" y="3683055"/>
        <a:ext cx="3092252" cy="1282644"/>
      </dsp:txXfrm>
    </dsp:sp>
    <dsp:sp modelId="{61295596-591F-BE44-88AD-1CF0F071ECBD}">
      <dsp:nvSpPr>
        <dsp:cNvPr id="0" name=""/>
        <dsp:cNvSpPr/>
      </dsp:nvSpPr>
      <dsp:spPr>
        <a:xfrm>
          <a:off x="3197782" y="3366497"/>
          <a:ext cx="5522709" cy="59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/>
              <a:cs typeface="Calibri"/>
            </a:rPr>
            <a:t>The size of the TDA will vary from project to project and from water type to water type. </a:t>
          </a:r>
          <a:endParaRPr lang="en-US" sz="1800" kern="1200" dirty="0"/>
        </a:p>
      </dsp:txBody>
      <dsp:txXfrm>
        <a:off x="3197782" y="3366497"/>
        <a:ext cx="5522709" cy="596229"/>
      </dsp:txXfrm>
    </dsp:sp>
    <dsp:sp modelId="{4AAC25F3-D8E1-C34E-8CC3-B0006176EC9C}">
      <dsp:nvSpPr>
        <dsp:cNvPr id="0" name=""/>
        <dsp:cNvSpPr/>
      </dsp:nvSpPr>
      <dsp:spPr>
        <a:xfrm>
          <a:off x="3093487" y="4127836"/>
          <a:ext cx="562823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C87349-191B-DD45-B98C-8CF78EE7FA61}">
      <dsp:nvSpPr>
        <dsp:cNvPr id="0" name=""/>
        <dsp:cNvSpPr/>
      </dsp:nvSpPr>
      <dsp:spPr>
        <a:xfrm>
          <a:off x="3185080" y="4132234"/>
          <a:ext cx="5522709" cy="59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/>
              <a:cs typeface="Calibri"/>
            </a:rPr>
            <a:t>Typically it should be between 80 and 150 pages (plus annexes)</a:t>
          </a:r>
          <a:endParaRPr lang="en-US" sz="1800" kern="1200" dirty="0"/>
        </a:p>
      </dsp:txBody>
      <dsp:txXfrm>
        <a:off x="3185080" y="4132234"/>
        <a:ext cx="5522709" cy="596229"/>
      </dsp:txXfrm>
    </dsp:sp>
    <dsp:sp modelId="{2F818E58-8F89-8244-A1EE-872C43C4A05A}">
      <dsp:nvSpPr>
        <dsp:cNvPr id="0" name=""/>
        <dsp:cNvSpPr/>
      </dsp:nvSpPr>
      <dsp:spPr>
        <a:xfrm>
          <a:off x="3092252" y="4931676"/>
          <a:ext cx="562823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CFC1-58D9-5040-8EC7-A16E0318A14D}" type="datetimeFigureOut">
              <a:rPr lang="en-US" smtClean="0"/>
              <a:t>24/08/2012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5C52-6EBD-954E-AD32-B3884FE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1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7FF642-FE2B-5B46-AAB1-E2C5739D1372}" type="datetime1">
              <a:rPr lang="en-US"/>
              <a:pPr>
                <a:defRPr/>
              </a:pPr>
              <a:t>24/08/2012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40341-FEA8-7047-996E-223BBE8F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8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50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344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18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8.png"/><Relationship Id="rId10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2108200"/>
          </a:xfrm>
        </p:spPr>
        <p:txBody>
          <a:bodyPr/>
          <a:lstStyle/>
          <a:p>
            <a:r>
              <a:rPr lang="en-US" sz="4400" dirty="0" smtClean="0"/>
              <a:t>IW:LEARN</a:t>
            </a:r>
            <a:br>
              <a:rPr lang="en-US" sz="4400" dirty="0" smtClean="0"/>
            </a:br>
            <a:r>
              <a:rPr lang="en-US" sz="4400" dirty="0" smtClean="0"/>
              <a:t>TDA/SAP Training Course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2: Development of the TDA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4845326"/>
            <a:ext cx="1714500" cy="2012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1857" y="2844800"/>
            <a:ext cx="4038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a TDA look like?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858255"/>
              </p:ext>
            </p:extLst>
          </p:nvPr>
        </p:nvGraphicFramePr>
        <p:xfrm>
          <a:off x="117474" y="1714500"/>
          <a:ext cx="8721726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14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789208-ADD9-6244-9534-101722760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03188-943C-AE44-8FC2-37530BE84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303936-CCCC-4D4C-8E32-23BAC7ED3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E252C7-32C7-7E4B-8534-CFFBE72B3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69C44A-619A-3A4B-831D-9F24A871E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BF6F9-BCD2-904B-8B14-ADD3A22E2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91BB66-32FE-D840-9D99-803BB01F9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6779A1-561E-9643-AB38-BDF14D2DC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0A9A4D-B00B-384C-89A7-8902E712B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0C7360-30F5-4540-B2D4-DCFF1DC38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897684-BF57-C646-B358-169CE8D1F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2B5488-5536-1049-9D46-3353691D0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DD9611-CFD8-8F49-A5BC-CB1888B3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C5CB6B-5B77-1E43-80BD-506C72CF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B8F252-7D05-9546-BB32-F05A8EC10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3B8DEC-342F-FD40-8660-6FD6CAC7C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a TDA look like?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199717"/>
              </p:ext>
            </p:extLst>
          </p:nvPr>
        </p:nvGraphicFramePr>
        <p:xfrm>
          <a:off x="117474" y="1828800"/>
          <a:ext cx="8721726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58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789208-ADD9-6244-9534-101722760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03188-943C-AE44-8FC2-37530BE84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303936-CCCC-4D4C-8E32-23BAC7ED3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E252C7-32C7-7E4B-8534-CFFBE72B3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69C44A-619A-3A4B-831D-9F24A871E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BF6F9-BCD2-904B-8B14-ADD3A22E2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0A9A4D-B00B-384C-89A7-8902E712B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0C7360-30F5-4540-B2D4-DCFF1DC38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897684-BF57-C646-B358-169CE8D1F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2B5488-5536-1049-9D46-3353691D0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2C19F9-E474-0F40-BED3-CD83C6CBC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3D4C59-C3D8-E84A-81BB-5F474C13B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B37499-C652-134A-9E61-74AB04EB4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19C1D9-D768-9148-BDE1-394958F13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78D34F-49FC-9E42-8587-CE417FACC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483CC-E87A-8E45-AAF2-6EF33664F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AC25F3-D8E1-C34E-8CC3-B0006176E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95596-591F-BE44-88AD-1CF0F071E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818E58-8F89-8244-A1EE-872C43C4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C87349-191B-DD45-B98C-8CF78EE7F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Preliminary recommendations for </a:t>
            </a:r>
            <a:r>
              <a:rPr lang="en-US" sz="3600" dirty="0" smtClean="0"/>
              <a:t>the SAP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711200" y="1765301"/>
            <a:ext cx="7588250" cy="4660900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/>
              <a:r>
                <a:rPr lang="en-GB" sz="2800" dirty="0">
                  <a:solidFill>
                    <a:srgbClr val="000000"/>
                  </a:solidFill>
                  <a:latin typeface="Calibri"/>
                  <a:cs typeface="Calibri"/>
                </a:rPr>
                <a:t>Although the TDA should be </a:t>
              </a:r>
              <a:r>
                <a:rPr lang="en-GB" sz="2800" dirty="0">
                  <a:solidFill>
                    <a:schemeClr val="bg2"/>
                  </a:solidFill>
                  <a:latin typeface="Calibri"/>
                  <a:cs typeface="Calibri"/>
                </a:rPr>
                <a:t>objective</a:t>
              </a:r>
              <a:r>
                <a:rPr lang="en-GB" sz="2800" dirty="0">
                  <a:solidFill>
                    <a:srgbClr val="000000"/>
                  </a:solidFill>
                  <a:latin typeface="Calibri"/>
                  <a:cs typeface="Calibri"/>
                </a:rPr>
                <a:t> and should </a:t>
              </a:r>
              <a:r>
                <a:rPr lang="en-GB" sz="2800" dirty="0">
                  <a:solidFill>
                    <a:srgbClr val="0033CC"/>
                  </a:solidFill>
                  <a:latin typeface="Calibri"/>
                  <a:cs typeface="Calibri"/>
                </a:rPr>
                <a:t>not try to develop solutions </a:t>
              </a:r>
              <a:r>
                <a:rPr lang="en-GB" sz="2800" dirty="0" smtClean="0">
                  <a:solidFill>
                    <a:srgbClr val="000000"/>
                  </a:solidFill>
                  <a:latin typeface="Calibri"/>
                  <a:cs typeface="Calibri"/>
                </a:rPr>
                <a:t>(</a:t>
              </a:r>
              <a:r>
                <a:rPr lang="en-GB" sz="2800" dirty="0">
                  <a:solidFill>
                    <a:srgbClr val="000000"/>
                  </a:solidFill>
                  <a:latin typeface="Calibri"/>
                  <a:cs typeface="Calibri"/>
                </a:rPr>
                <a:t>this is the purpose of the SAP), it is acceptable to present </a:t>
              </a:r>
              <a:r>
                <a:rPr lang="en-GB" sz="2800" dirty="0">
                  <a:solidFill>
                    <a:srgbClr val="0033CC"/>
                  </a:solidFill>
                  <a:latin typeface="Calibri"/>
                  <a:cs typeface="Calibri"/>
                </a:rPr>
                <a:t>a list of preliminary recommendations </a:t>
              </a:r>
              <a:r>
                <a:rPr lang="en-GB" sz="2800" dirty="0">
                  <a:solidFill>
                    <a:srgbClr val="000000"/>
                  </a:solidFill>
                  <a:latin typeface="Calibri"/>
                  <a:cs typeface="Calibri"/>
                </a:rPr>
                <a:t>for the </a:t>
              </a:r>
              <a:r>
                <a:rPr lang="en-GB" sz="2800" dirty="0" smtClean="0">
                  <a:solidFill>
                    <a:srgbClr val="000000"/>
                  </a:solidFill>
                  <a:latin typeface="Calibri"/>
                  <a:cs typeface="Calibri"/>
                </a:rPr>
                <a:t>SAP</a:t>
              </a:r>
            </a:p>
            <a:p>
              <a:pPr algn="ctr"/>
              <a:endParaRPr lang="en-GB" sz="2800" dirty="0" smtClean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ctr"/>
              <a:r>
                <a:rPr lang="en-GB" sz="2800" dirty="0" smtClean="0">
                  <a:solidFill>
                    <a:srgbClr val="000000"/>
                  </a:solidFill>
                  <a:latin typeface="Calibri"/>
                  <a:cs typeface="Calibri"/>
                </a:rPr>
                <a:t>Be </a:t>
              </a:r>
              <a:r>
                <a:rPr lang="en-GB" sz="2800" dirty="0">
                  <a:solidFill>
                    <a:srgbClr val="000000"/>
                  </a:solidFill>
                  <a:latin typeface="Calibri"/>
                  <a:cs typeface="Calibri"/>
                </a:rPr>
                <a:t>aware though that this is </a:t>
              </a:r>
              <a:r>
                <a:rPr lang="en-GB" sz="2800" dirty="0">
                  <a:solidFill>
                    <a:srgbClr val="0033CC"/>
                  </a:solidFill>
                  <a:latin typeface="Calibri"/>
                  <a:cs typeface="Calibri"/>
                </a:rPr>
                <a:t>stepping into a more political arena</a:t>
              </a:r>
              <a:r>
                <a:rPr lang="en-GB" sz="2800" dirty="0">
                  <a:solidFill>
                    <a:srgbClr val="000000"/>
                  </a:solidFill>
                  <a:latin typeface="Calibri"/>
                  <a:cs typeface="Calibri"/>
                </a:rPr>
                <a:t> and some for of negotiation might be </a:t>
              </a:r>
              <a:r>
                <a:rPr lang="en-GB" sz="2800" dirty="0" smtClean="0">
                  <a:solidFill>
                    <a:srgbClr val="000000"/>
                  </a:solidFill>
                  <a:latin typeface="Calibri"/>
                  <a:cs typeface="Calibri"/>
                </a:rPr>
                <a:t>required</a:t>
              </a:r>
              <a:endParaRPr lang="en-GB" sz="28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67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Next Steps – Adoption by the Steering Committee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413001"/>
            <a:ext cx="7556500" cy="2971800"/>
          </a:xfrm>
        </p:spPr>
        <p:txBody>
          <a:bodyPr/>
          <a:lstStyle/>
          <a:p>
            <a:r>
              <a:rPr lang="en-GB" dirty="0"/>
              <a:t>The draft TDA document should be thoroughly reviewed by the TDA development team and key stakeholders to ensure it is fit-for-purpose and can be adopted by the project steering committee. 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7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Next Steps – Government Acceptance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01700" y="2095500"/>
            <a:ext cx="7321550" cy="1651000"/>
            <a:chOff x="0" y="2009"/>
            <a:chExt cx="7785100" cy="411078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914400" eaLnBrk="0" hangingPunct="0">
                <a:spcBef>
                  <a:spcPts val="2000"/>
                </a:spcBef>
                <a:buClr>
                  <a:srgbClr val="003399"/>
                </a:buClr>
                <a:buSzPct val="75000"/>
              </a:pPr>
              <a:r>
                <a:rPr lang="en-GB" sz="2400" dirty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According the </a:t>
              </a:r>
              <a:r>
                <a:rPr lang="en-GB" sz="24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GEF, </a:t>
              </a:r>
              <a:r>
                <a:rPr lang="en-GB" sz="2400" dirty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the TDA should be a non-negotiated document – that is it should be a technical document, agreed to by the TDA development team and the PCU and adopted by the Steering Committee.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152900"/>
            <a:ext cx="7321550" cy="2260600"/>
            <a:chOff x="0" y="2009"/>
            <a:chExt cx="7785100" cy="4110781"/>
          </a:xfrm>
          <a:solidFill>
            <a:schemeClr val="accent4">
              <a:lumMod val="7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914400" eaLnBrk="0" hangingPunct="0">
                <a:spcBef>
                  <a:spcPts val="2000"/>
                </a:spcBef>
                <a:buClr>
                  <a:srgbClr val="003399"/>
                </a:buClr>
                <a:buSzPct val="75000"/>
              </a:pPr>
              <a:r>
                <a:rPr lang="en-GB" sz="2400" dirty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 However, experience has show that in reality, this is frequently not the case. Often, governments will want to examine and approve the TDA. Although this is not ideal, it is a reality and the project will need to take this into account.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13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2998788"/>
            <a:ext cx="7756525" cy="1027112"/>
          </a:xfrm>
        </p:spPr>
        <p:txBody>
          <a:bodyPr/>
          <a:lstStyle/>
          <a:p>
            <a:r>
              <a:rPr lang="en-US" dirty="0" smtClean="0"/>
              <a:t>Section 9: Drafting the TDA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60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 this Section you will learn about….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527301"/>
            <a:ext cx="7556500" cy="2286000"/>
          </a:xfrm>
        </p:spPr>
        <p:txBody>
          <a:bodyPr/>
          <a:lstStyle/>
          <a:p>
            <a:r>
              <a:rPr lang="en-GB" dirty="0" smtClean="0"/>
              <a:t>Integrating </a:t>
            </a:r>
            <a:r>
              <a:rPr lang="en-GB" dirty="0"/>
              <a:t>the component parts of the </a:t>
            </a:r>
            <a:r>
              <a:rPr lang="en-GB" dirty="0" smtClean="0"/>
              <a:t>TDA</a:t>
            </a:r>
          </a:p>
          <a:p>
            <a:r>
              <a:rPr lang="en-GB" dirty="0" smtClean="0"/>
              <a:t>What </a:t>
            </a:r>
            <a:r>
              <a:rPr lang="en-GB" dirty="0"/>
              <a:t>should a TDA look like</a:t>
            </a:r>
            <a:r>
              <a:rPr lang="en-GB" dirty="0" smtClean="0"/>
              <a:t>?</a:t>
            </a:r>
          </a:p>
          <a:p>
            <a:r>
              <a:rPr lang="en-GB" dirty="0" smtClean="0"/>
              <a:t>Next Steps in the TDA process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GB" dirty="0" smtClean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2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9004300" cy="1702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65889" y="613820"/>
            <a:ext cx="7200000" cy="5672679"/>
            <a:chOff x="432489" y="867820"/>
            <a:chExt cx="7200000" cy="5672679"/>
          </a:xfrm>
        </p:grpSpPr>
        <p:sp>
          <p:nvSpPr>
            <p:cNvPr id="17" name="Rounded Rectangle 16"/>
            <p:cNvSpPr/>
            <p:nvPr/>
          </p:nvSpPr>
          <p:spPr>
            <a:xfrm>
              <a:off x="512232" y="4597396"/>
              <a:ext cx="7044267" cy="1943103"/>
            </a:xfrm>
            <a:prstGeom prst="round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endParaRPr lang="en-US">
                <a:ln w="38100" cmpd="sng">
                  <a:solidFill>
                    <a:schemeClr val="tx1"/>
                  </a:solidFill>
                </a:ln>
                <a:solidFill>
                  <a:schemeClr val="dk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1265" y="4582059"/>
              <a:ext cx="969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Analysis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9" name="Striped Right Arrow 18"/>
            <p:cNvSpPr/>
            <p:nvPr/>
          </p:nvSpPr>
          <p:spPr>
            <a:xfrm rot="5400000">
              <a:off x="812800" y="3674538"/>
              <a:ext cx="999066" cy="694263"/>
            </a:xfrm>
            <a:prstGeom prst="stripedRightArrow">
              <a:avLst/>
            </a:prstGeom>
            <a:solidFill>
              <a:srgbClr val="FF0000"/>
            </a:solidFill>
            <a:ln w="12700" cmpd="sng">
              <a:noFill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489" y="867820"/>
              <a:ext cx="7200000" cy="38941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366" y="4913559"/>
              <a:ext cx="6671717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3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 txBox="1">
            <a:spLocks/>
          </p:cNvSpPr>
          <p:nvPr/>
        </p:nvSpPr>
        <p:spPr bwMode="auto">
          <a:xfrm>
            <a:off x="0" y="127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2964" y="1714500"/>
            <a:ext cx="1258770" cy="2007055"/>
            <a:chOff x="4525" y="1104444"/>
            <a:chExt cx="1258770" cy="2490111"/>
          </a:xfrm>
          <a:solidFill>
            <a:schemeClr val="bg2"/>
          </a:solidFill>
        </p:grpSpPr>
        <p:sp>
          <p:nvSpPr>
            <p:cNvPr id="5" name="Rounded Rectangle 4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Defining system boundaries</a:t>
              </a:r>
              <a:endParaRPr lang="en-US" sz="16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88505" y="17145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Collection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and analysis of data/information 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64046" y="1714500"/>
            <a:ext cx="1329902" cy="2007055"/>
            <a:chOff x="2955607" y="1104444"/>
            <a:chExt cx="1293902" cy="2490111"/>
          </a:xfrm>
          <a:solidFill>
            <a:schemeClr val="bg2"/>
          </a:solidFill>
        </p:grpSpPr>
        <p:sp>
          <p:nvSpPr>
            <p:cNvPr id="17" name="Rounded Rectangle 16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Identification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&amp;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prioritisation 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of the transboundary problems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64986" y="1714500"/>
            <a:ext cx="1294769" cy="2007055"/>
            <a:chOff x="4431147" y="1104444"/>
            <a:chExt cx="1258770" cy="2490111"/>
          </a:xfrm>
          <a:solidFill>
            <a:schemeClr val="bg2"/>
          </a:solidFill>
        </p:grpSpPr>
        <p:sp>
          <p:nvSpPr>
            <p:cNvPr id="23" name="Rounded Rectangle 22"/>
            <p:cNvSpPr/>
            <p:nvPr/>
          </p:nvSpPr>
          <p:spPr>
            <a:xfrm>
              <a:off x="443114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4468015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Determination of the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impacts of each priority problem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65927" y="1714500"/>
            <a:ext cx="1258770" cy="2007055"/>
            <a:chOff x="5906688" y="1104444"/>
            <a:chExt cx="1258770" cy="2490111"/>
          </a:xfrm>
          <a:solidFill>
            <a:schemeClr val="bg2"/>
          </a:solidFill>
        </p:grpSpPr>
        <p:sp>
          <p:nvSpPr>
            <p:cNvPr id="29" name="Rounded Rectangle 28"/>
            <p:cNvSpPr/>
            <p:nvPr/>
          </p:nvSpPr>
          <p:spPr>
            <a:xfrm>
              <a:off x="5906688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5943556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Analysis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of the immediate, underlying, and root causes for each problem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pic>
        <p:nvPicPr>
          <p:cNvPr id="43" name="Picture 4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2" y="3556000"/>
            <a:ext cx="1259999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26101" y="35560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50101" y="35560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61401" y="35687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24247" y="35687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1" name="Group 60"/>
          <p:cNvGrpSpPr/>
          <p:nvPr/>
        </p:nvGrpSpPr>
        <p:grpSpPr>
          <a:xfrm>
            <a:off x="7631467" y="1701800"/>
            <a:ext cx="1258770" cy="2007055"/>
            <a:chOff x="7382229" y="1104444"/>
            <a:chExt cx="1258770" cy="2490111"/>
          </a:xfrm>
          <a:solidFill>
            <a:schemeClr val="bg2"/>
          </a:solidFill>
        </p:grpSpPr>
        <p:sp>
          <p:nvSpPr>
            <p:cNvPr id="62" name="Rounded Rectangle 61"/>
            <p:cNvSpPr/>
            <p:nvPr/>
          </p:nvSpPr>
          <p:spPr>
            <a:xfrm>
              <a:off x="7382229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3" name="Rounded Rectangle 24"/>
            <p:cNvSpPr/>
            <p:nvPr/>
          </p:nvSpPr>
          <p:spPr>
            <a:xfrm>
              <a:off x="7419097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Development of thematic reports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9700" y="35560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479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587500" y="3822701"/>
            <a:ext cx="5832000" cy="876299"/>
            <a:chOff x="4525" y="1104444"/>
            <a:chExt cx="1258770" cy="2490111"/>
          </a:xfrm>
          <a:solidFill>
            <a:schemeClr val="bg2"/>
          </a:solidFill>
        </p:grpSpPr>
        <p:sp>
          <p:nvSpPr>
            <p:cNvPr id="51" name="Rounded Rectangle 50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2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Specific reports on transboundary problems</a:t>
              </a:r>
              <a:endParaRPr lang="en-US" sz="24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9" name="Picture 3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9149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4902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49276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00" y="49403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083300" y="49530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518401" y="49149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601" y="1587501"/>
            <a:ext cx="1259998" cy="1259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9" name="Picture 5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377246" y="16129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898900" y="1600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3700" y="15748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023100" y="1549400"/>
            <a:ext cx="1260000" cy="124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0" name="Group 59"/>
          <p:cNvGrpSpPr/>
          <p:nvPr/>
        </p:nvGrpSpPr>
        <p:grpSpPr>
          <a:xfrm>
            <a:off x="1587500" y="419101"/>
            <a:ext cx="5803900" cy="876299"/>
            <a:chOff x="4525" y="1104444"/>
            <a:chExt cx="1258770" cy="2490111"/>
          </a:xfrm>
          <a:solidFill>
            <a:srgbClr val="0099FF"/>
          </a:solidFill>
        </p:grpSpPr>
        <p:sp>
          <p:nvSpPr>
            <p:cNvPr id="61" name="Rounded Rectangle 60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2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Broader studies on aspects of the TDA</a:t>
              </a:r>
              <a:endParaRPr lang="en-US" sz="2400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5362" y="2959100"/>
            <a:ext cx="1302460" cy="58477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Governance</a:t>
            </a:r>
          </a:p>
          <a:p>
            <a:pPr algn="ctr"/>
            <a:r>
              <a:rPr lang="en-US" sz="1600" dirty="0" smtClean="0"/>
              <a:t>Analysis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3820658" y="2971800"/>
            <a:ext cx="1416473" cy="58477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Causal Chain</a:t>
            </a:r>
            <a:br>
              <a:rPr lang="en-US" sz="1600" dirty="0" smtClean="0"/>
            </a:br>
            <a:r>
              <a:rPr lang="en-US" sz="1600" dirty="0" smtClean="0"/>
              <a:t>Analysis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2301535" y="2971800"/>
            <a:ext cx="1279717" cy="58477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Stakeholder</a:t>
            </a:r>
          </a:p>
          <a:p>
            <a:pPr algn="ctr"/>
            <a:r>
              <a:rPr lang="en-US" sz="1600" dirty="0" smtClean="0"/>
              <a:t>Analysis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642044" y="2959100"/>
            <a:ext cx="948697" cy="58477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Gender </a:t>
            </a:r>
            <a:br>
              <a:rPr lang="en-US" sz="1600" dirty="0" smtClean="0"/>
            </a:br>
            <a:r>
              <a:rPr lang="en-US" sz="1600" dirty="0" smtClean="0"/>
              <a:t>Analysis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7214087" y="2921000"/>
            <a:ext cx="903412" cy="58477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Climate </a:t>
            </a:r>
            <a:br>
              <a:rPr lang="en-US" sz="1600" dirty="0" smtClean="0"/>
            </a:br>
            <a:r>
              <a:rPr lang="en-US" sz="1600" dirty="0" smtClean="0"/>
              <a:t>Change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432228" y="6260524"/>
            <a:ext cx="1233731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Biodiversity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33425" y="6273224"/>
            <a:ext cx="971740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Flooding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11025" y="6273224"/>
            <a:ext cx="971740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Pollution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33181" y="6273224"/>
            <a:ext cx="1017025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Fisheries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68677" y="6285924"/>
            <a:ext cx="914633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Drought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30444" y="6247824"/>
            <a:ext cx="1112103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Water use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Integration of the component parts of the TDA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468880"/>
              </p:ext>
            </p:extLst>
          </p:nvPr>
        </p:nvGraphicFramePr>
        <p:xfrm>
          <a:off x="295274" y="1905000"/>
          <a:ext cx="8467725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98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354B2B-29E6-C94F-9967-7665FD88C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4062BF-A3DD-F043-9018-53FB75E92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4F9D56-E85A-EF43-A9BF-F248FB188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Both approaches </a:t>
            </a:r>
            <a:r>
              <a:rPr lang="en-GB" dirty="0" smtClean="0"/>
              <a:t>work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Appointing </a:t>
            </a:r>
            <a:r>
              <a:rPr lang="en-GB" dirty="0"/>
              <a:t>an individual or consultancy to draft the TDA is generally quicker and more efficient but there is a loss of stakeholder involvement and collaboration. </a:t>
            </a:r>
            <a:endParaRPr lang="en-GB" dirty="0" smtClean="0"/>
          </a:p>
          <a:p>
            <a:r>
              <a:rPr lang="en-GB" dirty="0" smtClean="0"/>
              <a:t>Drafting </a:t>
            </a:r>
            <a:r>
              <a:rPr lang="en-GB" dirty="0"/>
              <a:t>the TDA using a team can be more demanding on time, funds and energy but is generally a more collaborative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1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a TDA look like?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045144"/>
              </p:ext>
            </p:extLst>
          </p:nvPr>
        </p:nvGraphicFramePr>
        <p:xfrm>
          <a:off x="117474" y="1714500"/>
          <a:ext cx="8721726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44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789208-ADD9-6244-9534-101722760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03188-943C-AE44-8FC2-37530BE84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303936-CCCC-4D4C-8E32-23BAC7ED3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E252C7-32C7-7E4B-8534-CFFBE72B3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69C44A-619A-3A4B-831D-9F24A871E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BF6F9-BCD2-904B-8B14-ADD3A22E2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91BB66-32FE-D840-9D99-803BB01F9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6779A1-561E-9643-AB38-BDF14D2DC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0A9A4D-B00B-384C-89A7-8902E712B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0C7360-30F5-4540-B2D4-DCFF1DC38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897684-BF57-C646-B358-169CE8D1F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2B5488-5536-1049-9D46-3353691D0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DD9611-CFD8-8F49-A5BC-CB1888B3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C5CB6B-5B77-1E43-80BD-506C72CF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B8F252-7D05-9546-BB32-F05A8EC10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3B8DEC-342F-FD40-8660-6FD6CAC7C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63948</TotalTime>
  <Words>652</Words>
  <Application>Microsoft Macintosh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Advantage</vt:lpstr>
      <vt:lpstr>IW:LEARN TDA/SAP Training Course</vt:lpstr>
      <vt:lpstr>Section 9: Drafting the TDA</vt:lpstr>
      <vt:lpstr>In this Section you will learn about….</vt:lpstr>
      <vt:lpstr>PowerPoint Presentation</vt:lpstr>
      <vt:lpstr>PowerPoint Presentation</vt:lpstr>
      <vt:lpstr>PowerPoint Presentation</vt:lpstr>
      <vt:lpstr>Integration of the component parts of the TDA </vt:lpstr>
      <vt:lpstr>Both approaches work…..</vt:lpstr>
      <vt:lpstr>What should a TDA look like?</vt:lpstr>
      <vt:lpstr>What should a TDA look like?</vt:lpstr>
      <vt:lpstr>What should a TDA look like?</vt:lpstr>
      <vt:lpstr>Preliminary recommendations for the SAP</vt:lpstr>
      <vt:lpstr>Next Steps – Adoption by the Steering Committee </vt:lpstr>
      <vt:lpstr>Next Steps – Government Acceptance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 FOOD INITIATIVE WORKSHOP</dc:title>
  <dc:creator>Martin Bloxham</dc:creator>
  <cp:lastModifiedBy>Martin Bloxham</cp:lastModifiedBy>
  <cp:revision>385</cp:revision>
  <dcterms:created xsi:type="dcterms:W3CDTF">2010-04-21T10:35:43Z</dcterms:created>
  <dcterms:modified xsi:type="dcterms:W3CDTF">2012-08-24T13:36:32Z</dcterms:modified>
</cp:coreProperties>
</file>