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456" r:id="rId2"/>
    <p:sldId id="523" r:id="rId3"/>
    <p:sldId id="537" r:id="rId4"/>
    <p:sldId id="514" r:id="rId5"/>
    <p:sldId id="562" r:id="rId6"/>
    <p:sldId id="581" r:id="rId7"/>
    <p:sldId id="576" r:id="rId8"/>
    <p:sldId id="578" r:id="rId9"/>
    <p:sldId id="579" r:id="rId10"/>
    <p:sldId id="570" r:id="rId11"/>
    <p:sldId id="582" r:id="rId12"/>
    <p:sldId id="580" r:id="rId13"/>
    <p:sldId id="535" r:id="rId1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94B4BFA2-F74C-C241-80B4-2CF6C8FAA18E}">
          <p14:sldIdLst>
            <p14:sldId id="456"/>
            <p14:sldId id="523"/>
            <p14:sldId id="537"/>
            <p14:sldId id="514"/>
            <p14:sldId id="562"/>
            <p14:sldId id="581"/>
            <p14:sldId id="576"/>
            <p14:sldId id="578"/>
            <p14:sldId id="579"/>
            <p14:sldId id="570"/>
            <p14:sldId id="582"/>
            <p14:sldId id="580"/>
            <p14:sldId id="535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Redstone" initials="PAR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336600"/>
    <a:srgbClr val="669900"/>
    <a:srgbClr val="66FF33"/>
    <a:srgbClr val="33CC66"/>
    <a:srgbClr val="339966"/>
    <a:srgbClr val="339933"/>
    <a:srgbClr val="339900"/>
    <a:srgbClr val="CC6633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529" autoAdjust="0"/>
    <p:restoredTop sz="99827" autoAdjust="0"/>
  </p:normalViewPr>
  <p:slideViewPr>
    <p:cSldViewPr snapToGrid="0">
      <p:cViewPr varScale="1">
        <p:scale>
          <a:sx n="74" d="100"/>
          <a:sy n="74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2" d="100"/>
        <a:sy n="72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88F31A-9F34-DD4B-8615-2147246CB62D}" type="doc">
      <dgm:prSet loTypeId="urn:microsoft.com/office/officeart/2005/8/layout/orgChart1" loCatId="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24D2DCA2-3813-2D46-A90B-97CAA17563DB}">
      <dgm:prSet custT="1"/>
      <dgm:spPr>
        <a:solidFill>
          <a:schemeClr val="accent6">
            <a:lumMod val="60000"/>
            <a:lumOff val="40000"/>
          </a:schemeClr>
        </a:solidFill>
      </dgm:spPr>
      <dgm:t>
        <a:bodyPr lIns="108000" rIns="108000"/>
        <a:lstStyle/>
        <a:p>
          <a:pPr rtl="0"/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….es fundamental para el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aporte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de las ideas y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constituye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una parte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esencial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de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cualquier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proceso de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planeamiento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</a:t>
          </a:r>
          <a:r>
            <a:rPr lang="en-US" sz="2400" dirty="0" err="1" smtClean="0">
              <a:solidFill>
                <a:srgbClr val="000000"/>
              </a:solidFill>
              <a:latin typeface="Calibri"/>
              <a:cs typeface="Calibri"/>
            </a:rPr>
            <a:t>estratégico</a:t>
          </a:r>
          <a:r>
            <a:rPr lang="en-US" sz="2400" dirty="0" smtClean="0">
              <a:solidFill>
                <a:srgbClr val="000000"/>
              </a:solidFill>
              <a:latin typeface="Calibri"/>
              <a:cs typeface="Calibri"/>
            </a:rPr>
            <a:t> </a:t>
          </a:r>
          <a:endParaRPr lang="da-DK" sz="2400" dirty="0">
            <a:solidFill>
              <a:srgbClr val="000000"/>
            </a:solidFill>
            <a:latin typeface="Calibri"/>
            <a:cs typeface="Calibri"/>
          </a:endParaRPr>
        </a:p>
      </dgm:t>
    </dgm:pt>
    <dgm:pt modelId="{D7976FDE-282A-D44E-AD4D-C6031DF2602C}" type="parTrans" cxnId="{E40E0330-DCBE-0E46-BF8E-3258F72E483B}">
      <dgm:prSet/>
      <dgm:spPr/>
      <dgm:t>
        <a:bodyPr/>
        <a:lstStyle/>
        <a:p>
          <a:endParaRPr lang="en-US"/>
        </a:p>
      </dgm:t>
    </dgm:pt>
    <dgm:pt modelId="{CA84FEA1-D8B6-F946-BB2B-E3D0CD0AC443}" type="sibTrans" cxnId="{E40E0330-DCBE-0E46-BF8E-3258F72E483B}">
      <dgm:prSet/>
      <dgm:spPr/>
      <dgm:t>
        <a:bodyPr/>
        <a:lstStyle/>
        <a:p>
          <a:endParaRPr lang="en-US"/>
        </a:p>
      </dgm:t>
    </dgm:pt>
    <dgm:pt modelId="{F4DB938F-C023-9541-B9DE-FD3FC085EE4D}">
      <dgm:prSet custT="1"/>
      <dgm:spPr>
        <a:solidFill>
          <a:schemeClr val="accent6"/>
        </a:solidFill>
      </dgm:spPr>
      <dgm:t>
        <a:bodyPr/>
        <a:lstStyle/>
        <a:p>
          <a:r>
            <a:rPr lang="en-US" sz="2400" dirty="0" smtClean="0">
              <a:solidFill>
                <a:schemeClr val="tx1"/>
              </a:solidFill>
              <a:latin typeface="Calibri"/>
              <a:cs typeface="Calibri"/>
            </a:rPr>
            <a:t>A  menudo se </a:t>
          </a:r>
          <a:r>
            <a:rPr lang="en-US" sz="2400" dirty="0" err="1" smtClean="0">
              <a:solidFill>
                <a:schemeClr val="tx1"/>
              </a:solidFill>
              <a:latin typeface="Calibri"/>
              <a:cs typeface="Calibri"/>
            </a:rPr>
            <a:t>dispone</a:t>
          </a:r>
          <a:r>
            <a:rPr lang="en-US" sz="2400" dirty="0" smtClean="0">
              <a:solidFill>
                <a:schemeClr val="tx1"/>
              </a:solidFill>
              <a:latin typeface="Calibri"/>
              <a:cs typeface="Calibri"/>
            </a:rPr>
            <a:t> de </a:t>
          </a:r>
          <a:r>
            <a:rPr lang="en-US" sz="2400" dirty="0" err="1" smtClean="0">
              <a:solidFill>
                <a:schemeClr val="tx1"/>
              </a:solidFill>
              <a:latin typeface="Calibri"/>
              <a:cs typeface="Calibri"/>
            </a:rPr>
            <a:t>recursos</a:t>
          </a:r>
          <a:r>
            <a:rPr lang="en-US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US" sz="2400" dirty="0" err="1" smtClean="0">
              <a:solidFill>
                <a:schemeClr val="tx1"/>
              </a:solidFill>
              <a:latin typeface="Calibri"/>
              <a:cs typeface="Calibri"/>
            </a:rPr>
            <a:t>limitados</a:t>
          </a:r>
          <a:endParaRPr lang="en-US" sz="2400" dirty="0">
            <a:solidFill>
              <a:schemeClr val="tx1"/>
            </a:solidFill>
            <a:latin typeface="Calibri"/>
            <a:cs typeface="Calibri"/>
          </a:endParaRPr>
        </a:p>
      </dgm:t>
    </dgm:pt>
    <dgm:pt modelId="{B708C6A5-15CF-3145-838A-EAB14A6A4157}" type="parTrans" cxnId="{348A5265-AE1E-824A-AA8D-E428E5842C1B}">
      <dgm:prSet/>
      <dgm:spPr/>
      <dgm:t>
        <a:bodyPr/>
        <a:lstStyle/>
        <a:p>
          <a:endParaRPr lang="en-US"/>
        </a:p>
      </dgm:t>
    </dgm:pt>
    <dgm:pt modelId="{6885530B-A78F-F445-AD39-1F3E22A5C36B}" type="sibTrans" cxnId="{348A5265-AE1E-824A-AA8D-E428E5842C1B}">
      <dgm:prSet/>
      <dgm:spPr/>
      <dgm:t>
        <a:bodyPr/>
        <a:lstStyle/>
        <a:p>
          <a:endParaRPr lang="en-US"/>
        </a:p>
      </dgm:t>
    </dgm:pt>
    <dgm:pt modelId="{1640EAA9-31B1-8646-8F52-F265615F90A4}">
      <dgm:prSet custT="1"/>
      <dgm:spPr>
        <a:solidFill>
          <a:schemeClr val="accent6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Contribuye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a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identificar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qué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ideas y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oportunidades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innovadoras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deben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ser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consideradas</a:t>
          </a:r>
          <a:r>
            <a:rPr lang="en-GB" sz="2400" dirty="0" smtClean="0">
              <a:solidFill>
                <a:schemeClr val="tx1"/>
              </a:solidFill>
              <a:latin typeface="Calibri"/>
              <a:cs typeface="Calibri"/>
            </a:rPr>
            <a:t> en </a:t>
          </a:r>
          <a:r>
            <a:rPr lang="en-GB" sz="2400" dirty="0" err="1" smtClean="0">
              <a:solidFill>
                <a:schemeClr val="tx1"/>
              </a:solidFill>
              <a:latin typeface="Calibri"/>
              <a:cs typeface="Calibri"/>
            </a:rPr>
            <a:t>adelante</a:t>
          </a:r>
          <a:endParaRPr lang="en-GB" sz="2400" dirty="0" smtClean="0">
            <a:solidFill>
              <a:schemeClr val="tx1"/>
            </a:solidFill>
            <a:latin typeface="Calibri"/>
            <a:cs typeface="Calibri"/>
          </a:endParaRPr>
        </a:p>
      </dgm:t>
    </dgm:pt>
    <dgm:pt modelId="{66D80670-8301-C646-9283-E74282D95929}" type="parTrans" cxnId="{7D74EF2F-5314-0A48-A52A-965CE1A1469D}">
      <dgm:prSet/>
      <dgm:spPr/>
      <dgm:t>
        <a:bodyPr/>
        <a:lstStyle/>
        <a:p>
          <a:endParaRPr lang="en-US"/>
        </a:p>
      </dgm:t>
    </dgm:pt>
    <dgm:pt modelId="{6EAABB8A-3726-B643-B312-CB54DED794FE}" type="sibTrans" cxnId="{7D74EF2F-5314-0A48-A52A-965CE1A1469D}">
      <dgm:prSet/>
      <dgm:spPr/>
      <dgm:t>
        <a:bodyPr/>
        <a:lstStyle/>
        <a:p>
          <a:endParaRPr lang="en-US"/>
        </a:p>
      </dgm:t>
    </dgm:pt>
    <dgm:pt modelId="{9A0192F3-000B-724D-AB82-6490C6CA5FFF}" type="pres">
      <dgm:prSet presAssocID="{8588F31A-9F34-DD4B-8615-2147246CB6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A5D72DB-68BD-BE43-A463-75C3A5E99171}" type="pres">
      <dgm:prSet presAssocID="{24D2DCA2-3813-2D46-A90B-97CAA17563DB}" presName="hierRoot1" presStyleCnt="0">
        <dgm:presLayoutVars>
          <dgm:hierBranch val="init"/>
        </dgm:presLayoutVars>
      </dgm:prSet>
      <dgm:spPr/>
    </dgm:pt>
    <dgm:pt modelId="{AC454D47-FF22-5548-AD68-25A25203140B}" type="pres">
      <dgm:prSet presAssocID="{24D2DCA2-3813-2D46-A90B-97CAA17563DB}" presName="rootComposite1" presStyleCnt="0"/>
      <dgm:spPr/>
    </dgm:pt>
    <dgm:pt modelId="{F8DEB872-3E0D-8F49-8305-CA21E49EC985}" type="pres">
      <dgm:prSet presAssocID="{24D2DCA2-3813-2D46-A90B-97CAA17563D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3F44A6-C1B6-9843-9987-168969125459}" type="pres">
      <dgm:prSet presAssocID="{24D2DCA2-3813-2D46-A90B-97CAA17563D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CB1A3C2A-0AD1-AD47-BEC9-335E5FC7447F}" type="pres">
      <dgm:prSet presAssocID="{24D2DCA2-3813-2D46-A90B-97CAA17563DB}" presName="hierChild2" presStyleCnt="0"/>
      <dgm:spPr/>
    </dgm:pt>
    <dgm:pt modelId="{A01CBF58-0483-634D-9C67-6D7B44338F27}" type="pres">
      <dgm:prSet presAssocID="{B708C6A5-15CF-3145-838A-EAB14A6A4157}" presName="Name37" presStyleLbl="parChTrans1D2" presStyleIdx="0" presStyleCnt="2"/>
      <dgm:spPr/>
      <dgm:t>
        <a:bodyPr/>
        <a:lstStyle/>
        <a:p>
          <a:endParaRPr lang="en-US"/>
        </a:p>
      </dgm:t>
    </dgm:pt>
    <dgm:pt modelId="{6A306E57-4CAA-5442-AF4E-9B8CDE81EF6A}" type="pres">
      <dgm:prSet presAssocID="{F4DB938F-C023-9541-B9DE-FD3FC085EE4D}" presName="hierRoot2" presStyleCnt="0">
        <dgm:presLayoutVars>
          <dgm:hierBranch val="init"/>
        </dgm:presLayoutVars>
      </dgm:prSet>
      <dgm:spPr/>
    </dgm:pt>
    <dgm:pt modelId="{EF40908D-B45F-BE44-9AA0-03DFE1EFCB79}" type="pres">
      <dgm:prSet presAssocID="{F4DB938F-C023-9541-B9DE-FD3FC085EE4D}" presName="rootComposite" presStyleCnt="0"/>
      <dgm:spPr/>
    </dgm:pt>
    <dgm:pt modelId="{49C717F4-09FB-F04D-93BC-7A16687C1A62}" type="pres">
      <dgm:prSet presAssocID="{F4DB938F-C023-9541-B9DE-FD3FC085EE4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CF847B-834A-1A4E-8573-90AC372CDE8F}" type="pres">
      <dgm:prSet presAssocID="{F4DB938F-C023-9541-B9DE-FD3FC085EE4D}" presName="rootConnector" presStyleLbl="node2" presStyleIdx="0" presStyleCnt="2"/>
      <dgm:spPr/>
      <dgm:t>
        <a:bodyPr/>
        <a:lstStyle/>
        <a:p>
          <a:endParaRPr lang="en-US"/>
        </a:p>
      </dgm:t>
    </dgm:pt>
    <dgm:pt modelId="{68D51CDA-CAF7-FA40-B8A9-0824488FE11F}" type="pres">
      <dgm:prSet presAssocID="{F4DB938F-C023-9541-B9DE-FD3FC085EE4D}" presName="hierChild4" presStyleCnt="0"/>
      <dgm:spPr/>
    </dgm:pt>
    <dgm:pt modelId="{CF63077B-10AD-064C-BC0A-0ED606E5F1FE}" type="pres">
      <dgm:prSet presAssocID="{F4DB938F-C023-9541-B9DE-FD3FC085EE4D}" presName="hierChild5" presStyleCnt="0"/>
      <dgm:spPr/>
    </dgm:pt>
    <dgm:pt modelId="{1081D1BE-BCC1-5742-9631-3CFE30C52099}" type="pres">
      <dgm:prSet presAssocID="{66D80670-8301-C646-9283-E74282D95929}" presName="Name37" presStyleLbl="parChTrans1D2" presStyleIdx="1" presStyleCnt="2"/>
      <dgm:spPr/>
      <dgm:t>
        <a:bodyPr/>
        <a:lstStyle/>
        <a:p>
          <a:endParaRPr lang="en-US"/>
        </a:p>
      </dgm:t>
    </dgm:pt>
    <dgm:pt modelId="{708FF8C6-D88F-B646-826D-345DC266DEED}" type="pres">
      <dgm:prSet presAssocID="{1640EAA9-31B1-8646-8F52-F265615F90A4}" presName="hierRoot2" presStyleCnt="0">
        <dgm:presLayoutVars>
          <dgm:hierBranch val="init"/>
        </dgm:presLayoutVars>
      </dgm:prSet>
      <dgm:spPr/>
    </dgm:pt>
    <dgm:pt modelId="{A4BD5256-A14A-C04D-8BCD-AEE328E9E1FF}" type="pres">
      <dgm:prSet presAssocID="{1640EAA9-31B1-8646-8F52-F265615F90A4}" presName="rootComposite" presStyleCnt="0"/>
      <dgm:spPr/>
    </dgm:pt>
    <dgm:pt modelId="{DE034E2E-8BE0-C946-B614-100849C213FF}" type="pres">
      <dgm:prSet presAssocID="{1640EAA9-31B1-8646-8F52-F265615F90A4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1C496D8-D749-4045-AC1B-DA4D2D5730D6}" type="pres">
      <dgm:prSet presAssocID="{1640EAA9-31B1-8646-8F52-F265615F90A4}" presName="rootConnector" presStyleLbl="node2" presStyleIdx="1" presStyleCnt="2"/>
      <dgm:spPr/>
      <dgm:t>
        <a:bodyPr/>
        <a:lstStyle/>
        <a:p>
          <a:endParaRPr lang="en-US"/>
        </a:p>
      </dgm:t>
    </dgm:pt>
    <dgm:pt modelId="{05DFF47C-E4D9-D042-83A1-2CB7690B9356}" type="pres">
      <dgm:prSet presAssocID="{1640EAA9-31B1-8646-8F52-F265615F90A4}" presName="hierChild4" presStyleCnt="0"/>
      <dgm:spPr/>
    </dgm:pt>
    <dgm:pt modelId="{0D9A6563-2601-8546-9AB3-E4739ADD17F6}" type="pres">
      <dgm:prSet presAssocID="{1640EAA9-31B1-8646-8F52-F265615F90A4}" presName="hierChild5" presStyleCnt="0"/>
      <dgm:spPr/>
    </dgm:pt>
    <dgm:pt modelId="{77BE9191-E3C7-4440-81E0-3CEAF72C21B6}" type="pres">
      <dgm:prSet presAssocID="{24D2DCA2-3813-2D46-A90B-97CAA17563DB}" presName="hierChild3" presStyleCnt="0"/>
      <dgm:spPr/>
    </dgm:pt>
  </dgm:ptLst>
  <dgm:cxnLst>
    <dgm:cxn modelId="{CC962D88-E478-455B-A054-C3D0FE5D8ABD}" type="presOf" srcId="{1640EAA9-31B1-8646-8F52-F265615F90A4}" destId="{E1C496D8-D749-4045-AC1B-DA4D2D5730D6}" srcOrd="1" destOrd="0" presId="urn:microsoft.com/office/officeart/2005/8/layout/orgChart1"/>
    <dgm:cxn modelId="{93D43E20-A518-4F8F-A33D-B02F15C2C928}" type="presOf" srcId="{66D80670-8301-C646-9283-E74282D95929}" destId="{1081D1BE-BCC1-5742-9631-3CFE30C52099}" srcOrd="0" destOrd="0" presId="urn:microsoft.com/office/officeart/2005/8/layout/orgChart1"/>
    <dgm:cxn modelId="{88DB4B9F-3EE5-4D4F-B0D5-93A77D8643DC}" type="presOf" srcId="{F4DB938F-C023-9541-B9DE-FD3FC085EE4D}" destId="{8DCF847B-834A-1A4E-8573-90AC372CDE8F}" srcOrd="1" destOrd="0" presId="urn:microsoft.com/office/officeart/2005/8/layout/orgChart1"/>
    <dgm:cxn modelId="{B5933173-17D3-4CE9-848D-258C408C3B5B}" type="presOf" srcId="{24D2DCA2-3813-2D46-A90B-97CAA17563DB}" destId="{123F44A6-C1B6-9843-9987-168969125459}" srcOrd="1" destOrd="0" presId="urn:microsoft.com/office/officeart/2005/8/layout/orgChart1"/>
    <dgm:cxn modelId="{7D74EF2F-5314-0A48-A52A-965CE1A1469D}" srcId="{24D2DCA2-3813-2D46-A90B-97CAA17563DB}" destId="{1640EAA9-31B1-8646-8F52-F265615F90A4}" srcOrd="1" destOrd="0" parTransId="{66D80670-8301-C646-9283-E74282D95929}" sibTransId="{6EAABB8A-3726-B643-B312-CB54DED794FE}"/>
    <dgm:cxn modelId="{8FCF8F72-343D-4DCB-8108-40F572CE1416}" type="presOf" srcId="{B708C6A5-15CF-3145-838A-EAB14A6A4157}" destId="{A01CBF58-0483-634D-9C67-6D7B44338F27}" srcOrd="0" destOrd="0" presId="urn:microsoft.com/office/officeart/2005/8/layout/orgChart1"/>
    <dgm:cxn modelId="{348A5265-AE1E-824A-AA8D-E428E5842C1B}" srcId="{24D2DCA2-3813-2D46-A90B-97CAA17563DB}" destId="{F4DB938F-C023-9541-B9DE-FD3FC085EE4D}" srcOrd="0" destOrd="0" parTransId="{B708C6A5-15CF-3145-838A-EAB14A6A4157}" sibTransId="{6885530B-A78F-F445-AD39-1F3E22A5C36B}"/>
    <dgm:cxn modelId="{301CF08B-284D-4E11-8749-58727F1C39DE}" type="presOf" srcId="{F4DB938F-C023-9541-B9DE-FD3FC085EE4D}" destId="{49C717F4-09FB-F04D-93BC-7A16687C1A62}" srcOrd="0" destOrd="0" presId="urn:microsoft.com/office/officeart/2005/8/layout/orgChart1"/>
    <dgm:cxn modelId="{8A6C3754-CDE9-4592-9A65-2B4019D510CA}" type="presOf" srcId="{8588F31A-9F34-DD4B-8615-2147246CB62D}" destId="{9A0192F3-000B-724D-AB82-6490C6CA5FFF}" srcOrd="0" destOrd="0" presId="urn:microsoft.com/office/officeart/2005/8/layout/orgChart1"/>
    <dgm:cxn modelId="{99791279-403A-4EAF-A44C-0DA37EFD2994}" type="presOf" srcId="{24D2DCA2-3813-2D46-A90B-97CAA17563DB}" destId="{F8DEB872-3E0D-8F49-8305-CA21E49EC985}" srcOrd="0" destOrd="0" presId="urn:microsoft.com/office/officeart/2005/8/layout/orgChart1"/>
    <dgm:cxn modelId="{E40E0330-DCBE-0E46-BF8E-3258F72E483B}" srcId="{8588F31A-9F34-DD4B-8615-2147246CB62D}" destId="{24D2DCA2-3813-2D46-A90B-97CAA17563DB}" srcOrd="0" destOrd="0" parTransId="{D7976FDE-282A-D44E-AD4D-C6031DF2602C}" sibTransId="{CA84FEA1-D8B6-F946-BB2B-E3D0CD0AC443}"/>
    <dgm:cxn modelId="{7BDE4188-BB2F-4843-B1E5-AB3994BCB9FF}" type="presOf" srcId="{1640EAA9-31B1-8646-8F52-F265615F90A4}" destId="{DE034E2E-8BE0-C946-B614-100849C213FF}" srcOrd="0" destOrd="0" presId="urn:microsoft.com/office/officeart/2005/8/layout/orgChart1"/>
    <dgm:cxn modelId="{B136037B-712F-485F-B694-5FE2E4295704}" type="presParOf" srcId="{9A0192F3-000B-724D-AB82-6490C6CA5FFF}" destId="{2A5D72DB-68BD-BE43-A463-75C3A5E99171}" srcOrd="0" destOrd="0" presId="urn:microsoft.com/office/officeart/2005/8/layout/orgChart1"/>
    <dgm:cxn modelId="{CF1D3FAD-F8A7-470B-A843-DB91A489EF0B}" type="presParOf" srcId="{2A5D72DB-68BD-BE43-A463-75C3A5E99171}" destId="{AC454D47-FF22-5548-AD68-25A25203140B}" srcOrd="0" destOrd="0" presId="urn:microsoft.com/office/officeart/2005/8/layout/orgChart1"/>
    <dgm:cxn modelId="{15FF39CD-2B65-48AD-B80A-A89C17EB5253}" type="presParOf" srcId="{AC454D47-FF22-5548-AD68-25A25203140B}" destId="{F8DEB872-3E0D-8F49-8305-CA21E49EC985}" srcOrd="0" destOrd="0" presId="urn:microsoft.com/office/officeart/2005/8/layout/orgChart1"/>
    <dgm:cxn modelId="{3F1E23BF-3A6A-4FD4-8A6C-93976BCCB2D8}" type="presParOf" srcId="{AC454D47-FF22-5548-AD68-25A25203140B}" destId="{123F44A6-C1B6-9843-9987-168969125459}" srcOrd="1" destOrd="0" presId="urn:microsoft.com/office/officeart/2005/8/layout/orgChart1"/>
    <dgm:cxn modelId="{26C5772B-C9BF-4511-92F4-1B1726D2280F}" type="presParOf" srcId="{2A5D72DB-68BD-BE43-A463-75C3A5E99171}" destId="{CB1A3C2A-0AD1-AD47-BEC9-335E5FC7447F}" srcOrd="1" destOrd="0" presId="urn:microsoft.com/office/officeart/2005/8/layout/orgChart1"/>
    <dgm:cxn modelId="{DF6A2445-9A00-4E4E-966A-8FD544D553A1}" type="presParOf" srcId="{CB1A3C2A-0AD1-AD47-BEC9-335E5FC7447F}" destId="{A01CBF58-0483-634D-9C67-6D7B44338F27}" srcOrd="0" destOrd="0" presId="urn:microsoft.com/office/officeart/2005/8/layout/orgChart1"/>
    <dgm:cxn modelId="{65CBADBA-E3CB-40D1-957F-295F30C661CC}" type="presParOf" srcId="{CB1A3C2A-0AD1-AD47-BEC9-335E5FC7447F}" destId="{6A306E57-4CAA-5442-AF4E-9B8CDE81EF6A}" srcOrd="1" destOrd="0" presId="urn:microsoft.com/office/officeart/2005/8/layout/orgChart1"/>
    <dgm:cxn modelId="{090EABC7-9039-461F-BC8B-0D7D683FDF92}" type="presParOf" srcId="{6A306E57-4CAA-5442-AF4E-9B8CDE81EF6A}" destId="{EF40908D-B45F-BE44-9AA0-03DFE1EFCB79}" srcOrd="0" destOrd="0" presId="urn:microsoft.com/office/officeart/2005/8/layout/orgChart1"/>
    <dgm:cxn modelId="{76E85F4E-C5C5-4982-806E-A1C8346D3FDF}" type="presParOf" srcId="{EF40908D-B45F-BE44-9AA0-03DFE1EFCB79}" destId="{49C717F4-09FB-F04D-93BC-7A16687C1A62}" srcOrd="0" destOrd="0" presId="urn:microsoft.com/office/officeart/2005/8/layout/orgChart1"/>
    <dgm:cxn modelId="{EE30E9EF-4996-42BD-A0F1-93DD6409F4A5}" type="presParOf" srcId="{EF40908D-B45F-BE44-9AA0-03DFE1EFCB79}" destId="{8DCF847B-834A-1A4E-8573-90AC372CDE8F}" srcOrd="1" destOrd="0" presId="urn:microsoft.com/office/officeart/2005/8/layout/orgChart1"/>
    <dgm:cxn modelId="{2D63BB93-A5DD-42AC-93D1-CF9823BD1BE9}" type="presParOf" srcId="{6A306E57-4CAA-5442-AF4E-9B8CDE81EF6A}" destId="{68D51CDA-CAF7-FA40-B8A9-0824488FE11F}" srcOrd="1" destOrd="0" presId="urn:microsoft.com/office/officeart/2005/8/layout/orgChart1"/>
    <dgm:cxn modelId="{B4E2AE85-70D2-48F4-94D2-0A49A2777A2C}" type="presParOf" srcId="{6A306E57-4CAA-5442-AF4E-9B8CDE81EF6A}" destId="{CF63077B-10AD-064C-BC0A-0ED606E5F1FE}" srcOrd="2" destOrd="0" presId="urn:microsoft.com/office/officeart/2005/8/layout/orgChart1"/>
    <dgm:cxn modelId="{0B8F1E87-EAD6-4B63-8EE2-544C43C44741}" type="presParOf" srcId="{CB1A3C2A-0AD1-AD47-BEC9-335E5FC7447F}" destId="{1081D1BE-BCC1-5742-9631-3CFE30C52099}" srcOrd="2" destOrd="0" presId="urn:microsoft.com/office/officeart/2005/8/layout/orgChart1"/>
    <dgm:cxn modelId="{6828E31D-679B-4A37-9B6B-9A72EF8A1D6A}" type="presParOf" srcId="{CB1A3C2A-0AD1-AD47-BEC9-335E5FC7447F}" destId="{708FF8C6-D88F-B646-826D-345DC266DEED}" srcOrd="3" destOrd="0" presId="urn:microsoft.com/office/officeart/2005/8/layout/orgChart1"/>
    <dgm:cxn modelId="{940A392E-BFAE-4FBC-8BB3-F1F7EF73B18B}" type="presParOf" srcId="{708FF8C6-D88F-B646-826D-345DC266DEED}" destId="{A4BD5256-A14A-C04D-8BCD-AEE328E9E1FF}" srcOrd="0" destOrd="0" presId="urn:microsoft.com/office/officeart/2005/8/layout/orgChart1"/>
    <dgm:cxn modelId="{6756BA80-F7ED-40F2-A58F-414AD3B363B0}" type="presParOf" srcId="{A4BD5256-A14A-C04D-8BCD-AEE328E9E1FF}" destId="{DE034E2E-8BE0-C946-B614-100849C213FF}" srcOrd="0" destOrd="0" presId="urn:microsoft.com/office/officeart/2005/8/layout/orgChart1"/>
    <dgm:cxn modelId="{6DDC072A-7632-4FB7-951E-80C989824F93}" type="presParOf" srcId="{A4BD5256-A14A-C04D-8BCD-AEE328E9E1FF}" destId="{E1C496D8-D749-4045-AC1B-DA4D2D5730D6}" srcOrd="1" destOrd="0" presId="urn:microsoft.com/office/officeart/2005/8/layout/orgChart1"/>
    <dgm:cxn modelId="{30DA2F70-A0C4-4762-A8F7-DCDB14307F0E}" type="presParOf" srcId="{708FF8C6-D88F-B646-826D-345DC266DEED}" destId="{05DFF47C-E4D9-D042-83A1-2CB7690B9356}" srcOrd="1" destOrd="0" presId="urn:microsoft.com/office/officeart/2005/8/layout/orgChart1"/>
    <dgm:cxn modelId="{1CA07776-DB08-480A-B597-FBB7B4735DE8}" type="presParOf" srcId="{708FF8C6-D88F-B646-826D-345DC266DEED}" destId="{0D9A6563-2601-8546-9AB3-E4739ADD17F6}" srcOrd="2" destOrd="0" presId="urn:microsoft.com/office/officeart/2005/8/layout/orgChart1"/>
    <dgm:cxn modelId="{8CA4CB98-FD61-41EF-BB75-6191A40CFE91}" type="presParOf" srcId="{2A5D72DB-68BD-BE43-A463-75C3A5E99171}" destId="{77BE9191-E3C7-4440-81E0-3CEAF72C21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8C133F-6CB1-7E47-8EF5-301AAB18163B}" type="doc">
      <dgm:prSet loTypeId="urn:microsoft.com/office/officeart/2005/8/layout/lis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16D639-7945-8946-A3FF-C389A8E4E973}">
      <dgm:prSet phldrT="[Text]" custT="1"/>
      <dgm:spPr>
        <a:xfrm>
          <a:off x="0" y="123577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Referencia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a la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causa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identificada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en la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cadena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causal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C27297F6-A998-C542-9DF6-7D1239176A21}" type="parTrans" cxnId="{1D7452FD-131F-F142-8A82-0D242E16A8D7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BBBC57C6-C192-7B4C-A33D-444A394D6AC5}" type="sibTrans" cxnId="{1D7452FD-131F-F142-8A82-0D242E16A8D7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27D22CE0-A63C-3446-93FD-C41EC6D6BC2C}">
      <dgm:prSet phldrT="[Text]" custT="1"/>
      <dgm:spPr>
        <a:xfrm>
          <a:off x="0" y="589879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Referencia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a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puntos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de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apalancamiento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específicos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CEB37514-65E7-B447-A126-316826CD9829}" type="parTrans" cxnId="{A8940A1E-5396-2849-AF2A-B1A16D7B2C09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D10624BA-021B-DE45-B5B0-6283AA202722}" type="sibTrans" cxnId="{A8940A1E-5396-2849-AF2A-B1A16D7B2C09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77FFBBD4-F1DA-494F-85D8-6DC01D845511}">
      <dgm:prSet phldrT="[Text]" custT="1"/>
      <dgm:spPr>
        <a:xfrm>
          <a:off x="0" y="105618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Participación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de los stakeholders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D10E9581-4F5C-0D45-9779-DFBE98E22EAD}" type="parTrans" cxnId="{27A34AD5-EC23-0743-9203-959FC5C9BB60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2CC3537C-BCA1-AC43-B56A-B700851A8F0D}" type="sibTrans" cxnId="{27A34AD5-EC23-0743-9203-959FC5C9BB60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42E5264F-DD73-1C40-A122-C52772AB1DB6}">
      <dgm:prSet custT="1"/>
      <dgm:spPr>
        <a:xfrm>
          <a:off x="0" y="150978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Necesidad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de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reformas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legales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,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institucionales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o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políticas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35001BC4-433C-5943-939C-6BDC7BEDF5F5}" type="parTrans" cxnId="{F93A2ED8-94D6-514E-BDA9-2ED41A88496B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C40414B3-9479-1748-BB64-6FF7970C2356}" type="sibTrans" cxnId="{F93A2ED8-94D6-514E-BDA9-2ED41A88496B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9FB63320-3204-F24C-942C-264289C1B6E4}">
      <dgm:prSet custT="1"/>
      <dgm:spPr>
        <a:xfrm>
          <a:off x="0" y="1937980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Costo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aproximado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C5C75FF2-1126-8042-9354-6D618E2B8E4A}" type="parTrans" cxnId="{062F3B49-AA0D-604B-AB10-817C5C48A886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0F34B12B-15C5-124A-9983-5171473B34A8}" type="sibTrans" cxnId="{062F3B49-AA0D-604B-AB10-817C5C48A886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36DC66BD-4336-9F45-99A3-8BCBD1B9331C}">
      <dgm:prSet custT="1"/>
      <dgm:spPr>
        <a:xfrm>
          <a:off x="0" y="2391580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Resultados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anticipados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8DC30E92-8BD6-6749-AE99-A63E89E940BC}" type="parTrans" cxnId="{D76FF575-86DF-B748-A1D8-42B43F141C2F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35AB9BC0-CE6C-DE4C-9D4D-79F082E6C160}" type="sibTrans" cxnId="{D76FF575-86DF-B748-A1D8-42B43F141C2F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F40AD185-4024-0048-83F7-7917CE304538}">
      <dgm:prSet custT="1"/>
      <dgm:spPr>
        <a:xfrm>
          <a:off x="0" y="285788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Tiempo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necesario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para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la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implementación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0852A9F5-DADE-7644-9C12-A971831EB607}" type="parTrans" cxnId="{B9B7B1A9-06D9-814A-B88E-2758BEEEE83C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CD6492AC-3BA9-594C-9E6C-C5D99300DAFD}" type="sibTrans" cxnId="{B9B7B1A9-06D9-814A-B88E-2758BEEEE83C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9CADEC47-AA94-2F40-AAF2-C0787E5129B2}">
      <dgm:prSet custT="1"/>
      <dgm:spPr>
        <a:xfrm>
          <a:off x="0" y="331148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Indicadores</a:t>
          </a:r>
          <a:r>
            <a:rPr lang="en-GB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de </a:t>
          </a:r>
          <a:r>
            <a:rPr lang="en-GB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éxito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79A0E10C-73AF-3A48-9C03-8FE6779AF4B1}" type="parTrans" cxnId="{A92E4FFD-31E7-2E45-A8FB-B7E72C8FE8C1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7E354C2E-E885-DC4C-AC41-9C8A360C5991}" type="sibTrans" cxnId="{A92E4FFD-31E7-2E45-A8FB-B7E72C8FE8C1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D808FB54-B255-6F41-875B-A06655024725}">
      <dgm:prSet custT="1"/>
      <dgm:spPr>
        <a:xfrm>
          <a:off x="0" y="376508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Prioridad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relativa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,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alta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, media o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baja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71B52BBF-42DE-A243-AB3D-AB37DC9B85C1}" type="parTrans" cxnId="{A1DB478C-7347-B345-94FB-61B56B98BF09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7B44796D-878E-384F-B0BA-26875E74DC3E}" type="sibTrans" cxnId="{A1DB478C-7347-B345-94FB-61B56B98BF09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8D609ED8-E031-1B4B-9CFB-DEDAC131623E}">
      <dgm:prSet custT="1"/>
      <dgm:spPr>
        <a:xfrm>
          <a:off x="0" y="4230762"/>
          <a:ext cx="4960620" cy="295200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gm:spPr>
      <dgm:t>
        <a:bodyPr/>
        <a:lstStyle/>
        <a:p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Factores</a:t>
          </a:r>
          <a:r>
            <a:rPr lang="en-US" sz="1800" dirty="0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 </a:t>
          </a:r>
          <a:r>
            <a:rPr lang="en-US" sz="1800" dirty="0" err="1" smtClean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inciertos</a:t>
          </a:r>
          <a:endParaRPr lang="en-US" sz="1800" dirty="0">
            <a:solidFill>
              <a:sysClr val="windowText" lastClr="000000"/>
            </a:solidFill>
            <a:latin typeface="Calibri"/>
            <a:ea typeface="+mn-ea"/>
            <a:cs typeface="+mn-cs"/>
          </a:endParaRPr>
        </a:p>
      </dgm:t>
    </dgm:pt>
    <dgm:pt modelId="{73856273-A648-7C47-ACB1-0E9602F68D42}" type="parTrans" cxnId="{9BDBB009-B71D-3E49-8F7B-AAB5E724253F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FE90CB08-FE32-ED4C-9578-F869A1307A29}" type="sibTrans" cxnId="{9BDBB009-B71D-3E49-8F7B-AAB5E724253F}">
      <dgm:prSet/>
      <dgm:spPr/>
      <dgm:t>
        <a:bodyPr/>
        <a:lstStyle/>
        <a:p>
          <a:endParaRPr lang="en-US" sz="1100">
            <a:solidFill>
              <a:schemeClr val="tx1"/>
            </a:solidFill>
          </a:endParaRPr>
        </a:p>
      </dgm:t>
    </dgm:pt>
    <dgm:pt modelId="{CA721CC6-2DD8-1545-8693-F2DCA90B2BFC}" type="pres">
      <dgm:prSet presAssocID="{858C133F-6CB1-7E47-8EF5-301AAB1816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3B5752-4ECB-3E4A-BE18-7D540E8EDC4E}" type="pres">
      <dgm:prSet presAssocID="{C116D639-7945-8946-A3FF-C389A8E4E973}" presName="parentLin" presStyleCnt="0"/>
      <dgm:spPr/>
    </dgm:pt>
    <dgm:pt modelId="{6AC9D74C-83E9-DC43-856D-2966514E33C6}" type="pres">
      <dgm:prSet presAssocID="{C116D639-7945-8946-A3FF-C389A8E4E973}" presName="parentLeftMargin" presStyleLbl="node1" presStyleIdx="0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F29B0556-42C1-8348-8C83-89A63A4DC017}" type="pres">
      <dgm:prSet presAssocID="{C116D639-7945-8946-A3FF-C389A8E4E973}" presName="parentText" presStyleLbl="node1" presStyleIdx="0" presStyleCnt="10" custLinFactNeighborX="-100000" custLinFactNeighborY="3441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F884C7-488D-4D42-866A-499B3C8A43C2}" type="pres">
      <dgm:prSet presAssocID="{C116D639-7945-8946-A3FF-C389A8E4E973}" presName="negativeSpace" presStyleCnt="0"/>
      <dgm:spPr/>
    </dgm:pt>
    <dgm:pt modelId="{3C3C64F3-049B-E74B-BED2-B78F0F6A2CB4}" type="pres">
      <dgm:prSet presAssocID="{C116D639-7945-8946-A3FF-C389A8E4E973}" presName="childText" presStyleLbl="conFgAcc1" presStyleIdx="0" presStyleCnt="10">
        <dgm:presLayoutVars>
          <dgm:bulletEnabled val="1"/>
        </dgm:presLayoutVars>
      </dgm:prSet>
      <dgm:spPr>
        <a:xfrm>
          <a:off x="0" y="1695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C8D11DC0-D9B0-7D4F-B7E3-E68C2EF3BD9B}" type="pres">
      <dgm:prSet presAssocID="{BBBC57C6-C192-7B4C-A33D-444A394D6AC5}" presName="spaceBetweenRectangles" presStyleCnt="0"/>
      <dgm:spPr/>
    </dgm:pt>
    <dgm:pt modelId="{A0ACD8A6-A8DA-2E4E-8B2D-076C514607AA}" type="pres">
      <dgm:prSet presAssocID="{27D22CE0-A63C-3446-93FD-C41EC6D6BC2C}" presName="parentLin" presStyleCnt="0"/>
      <dgm:spPr/>
    </dgm:pt>
    <dgm:pt modelId="{5101C00A-FEB7-814E-88E1-32149FD6F034}" type="pres">
      <dgm:prSet presAssocID="{27D22CE0-A63C-3446-93FD-C41EC6D6BC2C}" presName="parentLeftMargin" presStyleLbl="node1" presStyleIdx="0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A6E2F98-A0A1-FC43-B4A1-F2938B7D25B6}" type="pres">
      <dgm:prSet presAssocID="{27D22CE0-A63C-3446-93FD-C41EC6D6BC2C}" presName="parentText" presStyleLbl="node1" presStyleIdx="1" presStyleCnt="10" custLinFactNeighborX="-100000" custLinFactNeighborY="3871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B89039-B27B-C543-A814-2566CFA86059}" type="pres">
      <dgm:prSet presAssocID="{27D22CE0-A63C-3446-93FD-C41EC6D6BC2C}" presName="negativeSpace" presStyleCnt="0"/>
      <dgm:spPr/>
    </dgm:pt>
    <dgm:pt modelId="{BEA826A2-CBB0-7B46-8BE2-E6FE19588CB7}" type="pres">
      <dgm:prSet presAssocID="{27D22CE0-A63C-3446-93FD-C41EC6D6BC2C}" presName="childText" presStyleLbl="conFgAcc1" presStyleIdx="1" presStyleCnt="10">
        <dgm:presLayoutVars>
          <dgm:bulletEnabled val="1"/>
        </dgm:presLayoutVars>
      </dgm:prSet>
      <dgm:spPr>
        <a:xfrm>
          <a:off x="0" y="6231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ACA135FD-A5E4-6A49-81E1-DBAC670F793B}" type="pres">
      <dgm:prSet presAssocID="{D10624BA-021B-DE45-B5B0-6283AA202722}" presName="spaceBetweenRectangles" presStyleCnt="0"/>
      <dgm:spPr/>
    </dgm:pt>
    <dgm:pt modelId="{EA27F75E-58C8-8648-B3B6-D6A385C20835}" type="pres">
      <dgm:prSet presAssocID="{77FFBBD4-F1DA-494F-85D8-6DC01D845511}" presName="parentLin" presStyleCnt="0"/>
      <dgm:spPr/>
    </dgm:pt>
    <dgm:pt modelId="{D13E0597-7152-3649-AED4-20268658CBEA}" type="pres">
      <dgm:prSet presAssocID="{77FFBBD4-F1DA-494F-85D8-6DC01D845511}" presName="parentLeftMargin" presStyleLbl="node1" presStyleIdx="1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DA946AE-4699-4547-B591-FAC5EC82219F}" type="pres">
      <dgm:prSet presAssocID="{77FFBBD4-F1DA-494F-85D8-6DC01D845511}" presName="parentText" presStyleLbl="node1" presStyleIdx="2" presStyleCnt="10" custLinFactNeighborX="-100000" custLinFactNeighborY="430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F6BA7B-6E5B-5045-BA8A-F4D5791B5BBB}" type="pres">
      <dgm:prSet presAssocID="{77FFBBD4-F1DA-494F-85D8-6DC01D845511}" presName="negativeSpace" presStyleCnt="0"/>
      <dgm:spPr/>
    </dgm:pt>
    <dgm:pt modelId="{6ED1862C-EC5D-FA4E-8149-2AF7200C7EEC}" type="pres">
      <dgm:prSet presAssocID="{77FFBBD4-F1DA-494F-85D8-6DC01D845511}" presName="childText" presStyleLbl="conFgAcc1" presStyleIdx="2" presStyleCnt="10">
        <dgm:presLayoutVars>
          <dgm:bulletEnabled val="1"/>
        </dgm:presLayoutVars>
      </dgm:prSet>
      <dgm:spPr>
        <a:xfrm>
          <a:off x="0" y="10767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9AB338F7-CD70-744A-9BE9-AD4CFE4C8469}" type="pres">
      <dgm:prSet presAssocID="{2CC3537C-BCA1-AC43-B56A-B700851A8F0D}" presName="spaceBetweenRectangles" presStyleCnt="0"/>
      <dgm:spPr/>
    </dgm:pt>
    <dgm:pt modelId="{162B43EC-02C4-364F-BCC0-7EE477DD33F0}" type="pres">
      <dgm:prSet presAssocID="{42E5264F-DD73-1C40-A122-C52772AB1DB6}" presName="parentLin" presStyleCnt="0"/>
      <dgm:spPr/>
    </dgm:pt>
    <dgm:pt modelId="{B0B87FF7-AA52-074A-A545-066B364A747C}" type="pres">
      <dgm:prSet presAssocID="{42E5264F-DD73-1C40-A122-C52772AB1DB6}" presName="parentLeftMargin" presStyleLbl="node1" presStyleIdx="2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3D6AFF0-2DCB-9A4D-B47C-11B5EFC76FF3}" type="pres">
      <dgm:prSet presAssocID="{42E5264F-DD73-1C40-A122-C52772AB1DB6}" presName="parentText" presStyleLbl="node1" presStyleIdx="3" presStyleCnt="10" custLinFactNeighborX="-100000" custLinFactNeighborY="430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585BCC-75C6-B04A-A438-D146D7403008}" type="pres">
      <dgm:prSet presAssocID="{42E5264F-DD73-1C40-A122-C52772AB1DB6}" presName="negativeSpace" presStyleCnt="0"/>
      <dgm:spPr/>
    </dgm:pt>
    <dgm:pt modelId="{DAD16263-5BAF-0B46-9BCA-C8D5B73E141E}" type="pres">
      <dgm:prSet presAssocID="{42E5264F-DD73-1C40-A122-C52772AB1DB6}" presName="childText" presStyleLbl="conFgAcc1" presStyleIdx="3" presStyleCnt="10">
        <dgm:presLayoutVars>
          <dgm:bulletEnabled val="1"/>
        </dgm:presLayoutVars>
      </dgm:prSet>
      <dgm:spPr>
        <a:xfrm>
          <a:off x="0" y="15303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F7F89591-2855-2E4C-A89C-48CC1E14EFDA}" type="pres">
      <dgm:prSet presAssocID="{C40414B3-9479-1748-BB64-6FF7970C2356}" presName="spaceBetweenRectangles" presStyleCnt="0"/>
      <dgm:spPr/>
    </dgm:pt>
    <dgm:pt modelId="{AF9B7947-BA9F-5848-A93A-E529629A4FA4}" type="pres">
      <dgm:prSet presAssocID="{9FB63320-3204-F24C-942C-264289C1B6E4}" presName="parentLin" presStyleCnt="0"/>
      <dgm:spPr/>
    </dgm:pt>
    <dgm:pt modelId="{FD92D158-8ADF-CF41-A922-213B15B1598C}" type="pres">
      <dgm:prSet presAssocID="{9FB63320-3204-F24C-942C-264289C1B6E4}" presName="parentLeftMargin" presStyleLbl="node1" presStyleIdx="3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B81F0AE-495B-B344-9EE5-061BB172AD34}" type="pres">
      <dgm:prSet presAssocID="{9FB63320-3204-F24C-942C-264289C1B6E4}" presName="parentText" presStyleLbl="node1" presStyleIdx="4" presStyleCnt="10" custLinFactNeighborX="-100000" custLinFactNeighborY="344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4B9622-6ECE-224E-89E0-7A5091ADEB78}" type="pres">
      <dgm:prSet presAssocID="{9FB63320-3204-F24C-942C-264289C1B6E4}" presName="negativeSpace" presStyleCnt="0"/>
      <dgm:spPr/>
    </dgm:pt>
    <dgm:pt modelId="{6F8EA06B-841D-114B-AAB2-52D43F2A80ED}" type="pres">
      <dgm:prSet presAssocID="{9FB63320-3204-F24C-942C-264289C1B6E4}" presName="childText" presStyleLbl="conFgAcc1" presStyleIdx="4" presStyleCnt="10">
        <dgm:presLayoutVars>
          <dgm:bulletEnabled val="1"/>
        </dgm:presLayoutVars>
      </dgm:prSet>
      <dgm:spPr>
        <a:xfrm>
          <a:off x="0" y="19839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16ED83BA-8F21-8844-BD96-6DF559A157B0}" type="pres">
      <dgm:prSet presAssocID="{0F34B12B-15C5-124A-9983-5171473B34A8}" presName="spaceBetweenRectangles" presStyleCnt="0"/>
      <dgm:spPr/>
    </dgm:pt>
    <dgm:pt modelId="{2CF4F389-EC3C-A640-A51B-630588FED55B}" type="pres">
      <dgm:prSet presAssocID="{36DC66BD-4336-9F45-99A3-8BCBD1B9331C}" presName="parentLin" presStyleCnt="0"/>
      <dgm:spPr/>
    </dgm:pt>
    <dgm:pt modelId="{08927070-13AF-5D42-A3E9-638CD5A34AAD}" type="pres">
      <dgm:prSet presAssocID="{36DC66BD-4336-9F45-99A3-8BCBD1B9331C}" presName="parentLeftMargin" presStyleLbl="node1" presStyleIdx="4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9BAF161-6653-FA41-A4A9-28B0E3B6D329}" type="pres">
      <dgm:prSet presAssocID="{36DC66BD-4336-9F45-99A3-8BCBD1B9331C}" presName="parentText" presStyleLbl="node1" presStyleIdx="5" presStyleCnt="10" custLinFactNeighborX="-100000" custLinFactNeighborY="344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DF8575-33E1-544D-91A3-2C2751739539}" type="pres">
      <dgm:prSet presAssocID="{36DC66BD-4336-9F45-99A3-8BCBD1B9331C}" presName="negativeSpace" presStyleCnt="0"/>
      <dgm:spPr/>
    </dgm:pt>
    <dgm:pt modelId="{07B49854-2957-9E42-9024-923704EBA6AC}" type="pres">
      <dgm:prSet presAssocID="{36DC66BD-4336-9F45-99A3-8BCBD1B9331C}" presName="childText" presStyleLbl="conFgAcc1" presStyleIdx="5" presStyleCnt="10">
        <dgm:presLayoutVars>
          <dgm:bulletEnabled val="1"/>
        </dgm:presLayoutVars>
      </dgm:prSet>
      <dgm:spPr>
        <a:xfrm>
          <a:off x="0" y="24375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FD7D05B-5EAE-0F43-846C-BA94F0016A1D}" type="pres">
      <dgm:prSet presAssocID="{35AB9BC0-CE6C-DE4C-9D4D-79F082E6C160}" presName="spaceBetweenRectangles" presStyleCnt="0"/>
      <dgm:spPr/>
    </dgm:pt>
    <dgm:pt modelId="{9A1043D4-C91B-AB40-AFAD-B7DE129A51C0}" type="pres">
      <dgm:prSet presAssocID="{F40AD185-4024-0048-83F7-7917CE304538}" presName="parentLin" presStyleCnt="0"/>
      <dgm:spPr/>
    </dgm:pt>
    <dgm:pt modelId="{AC7631A3-7A30-1545-B797-D2B49A4DA991}" type="pres">
      <dgm:prSet presAssocID="{F40AD185-4024-0048-83F7-7917CE304538}" presName="parentLeftMargin" presStyleLbl="node1" presStyleIdx="5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44EC8A0-F257-9B4F-B442-7C6B11E14E14}" type="pres">
      <dgm:prSet presAssocID="{F40AD185-4024-0048-83F7-7917CE304538}" presName="parentText" presStyleLbl="node1" presStyleIdx="6" presStyleCnt="10" custLinFactNeighborX="-100000" custLinFactNeighborY="3872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F40C4B-5C1D-4B4D-8D38-4FD519BAA092}" type="pres">
      <dgm:prSet presAssocID="{F40AD185-4024-0048-83F7-7917CE304538}" presName="negativeSpace" presStyleCnt="0"/>
      <dgm:spPr/>
    </dgm:pt>
    <dgm:pt modelId="{D8BE2192-ECE6-0B4B-B477-800EBEA6542C}" type="pres">
      <dgm:prSet presAssocID="{F40AD185-4024-0048-83F7-7917CE304538}" presName="childText" presStyleLbl="conFgAcc1" presStyleIdx="6" presStyleCnt="10">
        <dgm:presLayoutVars>
          <dgm:bulletEnabled val="1"/>
        </dgm:presLayoutVars>
      </dgm:prSet>
      <dgm:spPr>
        <a:xfrm>
          <a:off x="0" y="28911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488BE1CC-3320-7A4D-8FFD-457C1BD1EC45}" type="pres">
      <dgm:prSet presAssocID="{CD6492AC-3BA9-594C-9E6C-C5D99300DAFD}" presName="spaceBetweenRectangles" presStyleCnt="0"/>
      <dgm:spPr/>
    </dgm:pt>
    <dgm:pt modelId="{E7C1C3D5-388B-E944-8CEB-35B04B73783B}" type="pres">
      <dgm:prSet presAssocID="{9CADEC47-AA94-2F40-AAF2-C0787E5129B2}" presName="parentLin" presStyleCnt="0"/>
      <dgm:spPr/>
    </dgm:pt>
    <dgm:pt modelId="{10056B70-6ABC-014D-A6D6-83F8F8CEFC55}" type="pres">
      <dgm:prSet presAssocID="{9CADEC47-AA94-2F40-AAF2-C0787E5129B2}" presName="parentLeftMargin" presStyleLbl="node1" presStyleIdx="6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B1429AC-9D00-7E48-BE16-704616688A8E}" type="pres">
      <dgm:prSet presAssocID="{9CADEC47-AA94-2F40-AAF2-C0787E5129B2}" presName="parentText" presStyleLbl="node1" presStyleIdx="7" presStyleCnt="10" custLinFactNeighborX="-100000" custLinFactNeighborY="3872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1693CF-7243-9B41-8C08-C3F7D8409C1E}" type="pres">
      <dgm:prSet presAssocID="{9CADEC47-AA94-2F40-AAF2-C0787E5129B2}" presName="negativeSpace" presStyleCnt="0"/>
      <dgm:spPr/>
    </dgm:pt>
    <dgm:pt modelId="{6498EAA4-D45B-9A44-A8BC-1B426F123323}" type="pres">
      <dgm:prSet presAssocID="{9CADEC47-AA94-2F40-AAF2-C0787E5129B2}" presName="childText" presStyleLbl="conFgAcc1" presStyleIdx="7" presStyleCnt="10">
        <dgm:presLayoutVars>
          <dgm:bulletEnabled val="1"/>
        </dgm:presLayoutVars>
      </dgm:prSet>
      <dgm:spPr>
        <a:xfrm>
          <a:off x="0" y="33447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8D52D251-AFE5-FB40-A3CB-36D2EF104494}" type="pres">
      <dgm:prSet presAssocID="{7E354C2E-E885-DC4C-AC41-9C8A360C5991}" presName="spaceBetweenRectangles" presStyleCnt="0"/>
      <dgm:spPr/>
    </dgm:pt>
    <dgm:pt modelId="{9684F776-10FB-824A-BABA-3937FF102191}" type="pres">
      <dgm:prSet presAssocID="{D808FB54-B255-6F41-875B-A06655024725}" presName="parentLin" presStyleCnt="0"/>
      <dgm:spPr/>
    </dgm:pt>
    <dgm:pt modelId="{EAB20B3C-640D-9649-A00B-5693439D3C60}" type="pres">
      <dgm:prSet presAssocID="{D808FB54-B255-6F41-875B-A06655024725}" presName="parentLeftMargin" presStyleLbl="node1" presStyleIdx="7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D03AECD-6ABA-D548-AD3D-BBA6823585A4}" type="pres">
      <dgm:prSet presAssocID="{D808FB54-B255-6F41-875B-A06655024725}" presName="parentText" presStyleLbl="node1" presStyleIdx="8" presStyleCnt="10" custLinFactNeighborX="-100000" custLinFactNeighborY="3872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6BE85-8CAC-6E48-B700-4949131C4694}" type="pres">
      <dgm:prSet presAssocID="{D808FB54-B255-6F41-875B-A06655024725}" presName="negativeSpace" presStyleCnt="0"/>
      <dgm:spPr/>
    </dgm:pt>
    <dgm:pt modelId="{D2971F55-7B05-B043-B727-B41F7B50DD42}" type="pres">
      <dgm:prSet presAssocID="{D808FB54-B255-6F41-875B-A06655024725}" presName="childText" presStyleLbl="conFgAcc1" presStyleIdx="8" presStyleCnt="10">
        <dgm:presLayoutVars>
          <dgm:bulletEnabled val="1"/>
        </dgm:presLayoutVars>
      </dgm:prSet>
      <dgm:spPr>
        <a:xfrm>
          <a:off x="0" y="37983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B5880D55-15D6-0F4F-A014-CB2A61DA7A0E}" type="pres">
      <dgm:prSet presAssocID="{7B44796D-878E-384F-B0BA-26875E74DC3E}" presName="spaceBetweenRectangles" presStyleCnt="0"/>
      <dgm:spPr/>
    </dgm:pt>
    <dgm:pt modelId="{75358738-AE57-D245-92D5-3D4A5B7DB94F}" type="pres">
      <dgm:prSet presAssocID="{8D609ED8-E031-1B4B-9CFB-DEDAC131623E}" presName="parentLin" presStyleCnt="0"/>
      <dgm:spPr/>
    </dgm:pt>
    <dgm:pt modelId="{DD288B75-B848-E046-942A-307485B9879D}" type="pres">
      <dgm:prSet presAssocID="{8D609ED8-E031-1B4B-9CFB-DEDAC131623E}" presName="parentLeftMargin" presStyleLbl="node1" presStyleIdx="8" presStyleCnt="10"/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D631586-AD5A-7241-B06A-B5D7AC4095CA}" type="pres">
      <dgm:prSet presAssocID="{8D609ED8-E031-1B4B-9CFB-DEDAC131623E}" presName="parentText" presStyleLbl="node1" presStyleIdx="9" presStyleCnt="10" custLinFactX="-1818" custLinFactNeighborX="-100000" custLinFactNeighborY="428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F55B2-8FA8-B74D-B09D-EDB0B1CAD245}" type="pres">
      <dgm:prSet presAssocID="{8D609ED8-E031-1B4B-9CFB-DEDAC131623E}" presName="negativeSpace" presStyleCnt="0"/>
      <dgm:spPr/>
    </dgm:pt>
    <dgm:pt modelId="{BB919C03-DD3A-EE41-89DE-5CF6ED57FD04}" type="pres">
      <dgm:prSet presAssocID="{8D609ED8-E031-1B4B-9CFB-DEDAC131623E}" presName="childText" presStyleLbl="conFgAcc1" presStyleIdx="9" presStyleCnt="10">
        <dgm:presLayoutVars>
          <dgm:bulletEnabled val="1"/>
        </dgm:presLayoutVars>
      </dgm:prSet>
      <dgm:spPr>
        <a:xfrm>
          <a:off x="0" y="4251981"/>
          <a:ext cx="7086600" cy="252000"/>
        </a:xfrm>
        <a:prstGeom prst="rect">
          <a:avLst/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9525" cap="flat" cmpd="sng" algn="ctr">
          <a:solidFill>
            <a:srgbClr val="4F81B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en-US"/>
        </a:p>
      </dgm:t>
    </dgm:pt>
  </dgm:ptLst>
  <dgm:cxnLst>
    <dgm:cxn modelId="{89EE1FC4-E227-7B43-8777-897F7CA604BD}" type="presOf" srcId="{9CADEC47-AA94-2F40-AAF2-C0787E5129B2}" destId="{4B1429AC-9D00-7E48-BE16-704616688A8E}" srcOrd="1" destOrd="0" presId="urn:microsoft.com/office/officeart/2005/8/layout/list1"/>
    <dgm:cxn modelId="{FA6F0A26-87DA-A44F-9736-C85867B042DF}" type="presOf" srcId="{F40AD185-4024-0048-83F7-7917CE304538}" destId="{B44EC8A0-F257-9B4F-B442-7C6B11E14E14}" srcOrd="1" destOrd="0" presId="urn:microsoft.com/office/officeart/2005/8/layout/list1"/>
    <dgm:cxn modelId="{B9B7B1A9-06D9-814A-B88E-2758BEEEE83C}" srcId="{858C133F-6CB1-7E47-8EF5-301AAB18163B}" destId="{F40AD185-4024-0048-83F7-7917CE304538}" srcOrd="6" destOrd="0" parTransId="{0852A9F5-DADE-7644-9C12-A971831EB607}" sibTransId="{CD6492AC-3BA9-594C-9E6C-C5D99300DAFD}"/>
    <dgm:cxn modelId="{04A93E01-DE4A-C642-B4B3-3BBFFBE92EA7}" type="presOf" srcId="{27D22CE0-A63C-3446-93FD-C41EC6D6BC2C}" destId="{7A6E2F98-A0A1-FC43-B4A1-F2938B7D25B6}" srcOrd="1" destOrd="0" presId="urn:microsoft.com/office/officeart/2005/8/layout/list1"/>
    <dgm:cxn modelId="{062F3B49-AA0D-604B-AB10-817C5C48A886}" srcId="{858C133F-6CB1-7E47-8EF5-301AAB18163B}" destId="{9FB63320-3204-F24C-942C-264289C1B6E4}" srcOrd="4" destOrd="0" parTransId="{C5C75FF2-1126-8042-9354-6D618E2B8E4A}" sibTransId="{0F34B12B-15C5-124A-9983-5171473B34A8}"/>
    <dgm:cxn modelId="{A8940A1E-5396-2849-AF2A-B1A16D7B2C09}" srcId="{858C133F-6CB1-7E47-8EF5-301AAB18163B}" destId="{27D22CE0-A63C-3446-93FD-C41EC6D6BC2C}" srcOrd="1" destOrd="0" parTransId="{CEB37514-65E7-B447-A126-316826CD9829}" sibTransId="{D10624BA-021B-DE45-B5B0-6283AA202722}"/>
    <dgm:cxn modelId="{A92E4FFD-31E7-2E45-A8FB-B7E72C8FE8C1}" srcId="{858C133F-6CB1-7E47-8EF5-301AAB18163B}" destId="{9CADEC47-AA94-2F40-AAF2-C0787E5129B2}" srcOrd="7" destOrd="0" parTransId="{79A0E10C-73AF-3A48-9C03-8FE6779AF4B1}" sibTransId="{7E354C2E-E885-DC4C-AC41-9C8A360C5991}"/>
    <dgm:cxn modelId="{27A34AD5-EC23-0743-9203-959FC5C9BB60}" srcId="{858C133F-6CB1-7E47-8EF5-301AAB18163B}" destId="{77FFBBD4-F1DA-494F-85D8-6DC01D845511}" srcOrd="2" destOrd="0" parTransId="{D10E9581-4F5C-0D45-9779-DFBE98E22EAD}" sibTransId="{2CC3537C-BCA1-AC43-B56A-B700851A8F0D}"/>
    <dgm:cxn modelId="{9BDBB009-B71D-3E49-8F7B-AAB5E724253F}" srcId="{858C133F-6CB1-7E47-8EF5-301AAB18163B}" destId="{8D609ED8-E031-1B4B-9CFB-DEDAC131623E}" srcOrd="9" destOrd="0" parTransId="{73856273-A648-7C47-ACB1-0E9602F68D42}" sibTransId="{FE90CB08-FE32-ED4C-9578-F869A1307A29}"/>
    <dgm:cxn modelId="{A1DFCA33-1081-EE45-B51F-A2935A8E2762}" type="presOf" srcId="{F40AD185-4024-0048-83F7-7917CE304538}" destId="{AC7631A3-7A30-1545-B797-D2B49A4DA991}" srcOrd="0" destOrd="0" presId="urn:microsoft.com/office/officeart/2005/8/layout/list1"/>
    <dgm:cxn modelId="{BF32B6DD-67B1-8446-B5E8-A129C6643403}" type="presOf" srcId="{27D22CE0-A63C-3446-93FD-C41EC6D6BC2C}" destId="{5101C00A-FEB7-814E-88E1-32149FD6F034}" srcOrd="0" destOrd="0" presId="urn:microsoft.com/office/officeart/2005/8/layout/list1"/>
    <dgm:cxn modelId="{A1986B1F-7876-934F-8534-0A95E088D30A}" type="presOf" srcId="{36DC66BD-4336-9F45-99A3-8BCBD1B9331C}" destId="{B9BAF161-6653-FA41-A4A9-28B0E3B6D329}" srcOrd="1" destOrd="0" presId="urn:microsoft.com/office/officeart/2005/8/layout/list1"/>
    <dgm:cxn modelId="{CC107CDD-7046-0B48-BA00-8EE4000AA536}" type="presOf" srcId="{9FB63320-3204-F24C-942C-264289C1B6E4}" destId="{7B81F0AE-495B-B344-9EE5-061BB172AD34}" srcOrd="1" destOrd="0" presId="urn:microsoft.com/office/officeart/2005/8/layout/list1"/>
    <dgm:cxn modelId="{CAE69722-5B53-A049-B391-7BB571CD4997}" type="presOf" srcId="{8D609ED8-E031-1B4B-9CFB-DEDAC131623E}" destId="{DD288B75-B848-E046-942A-307485B9879D}" srcOrd="0" destOrd="0" presId="urn:microsoft.com/office/officeart/2005/8/layout/list1"/>
    <dgm:cxn modelId="{2406762E-AD87-C34B-91AF-3B376B5FB007}" type="presOf" srcId="{9CADEC47-AA94-2F40-AAF2-C0787E5129B2}" destId="{10056B70-6ABC-014D-A6D6-83F8F8CEFC55}" srcOrd="0" destOrd="0" presId="urn:microsoft.com/office/officeart/2005/8/layout/list1"/>
    <dgm:cxn modelId="{70B81CD9-4E52-5D41-BC45-CF1C782D44B4}" type="presOf" srcId="{C116D639-7945-8946-A3FF-C389A8E4E973}" destId="{6AC9D74C-83E9-DC43-856D-2966514E33C6}" srcOrd="0" destOrd="0" presId="urn:microsoft.com/office/officeart/2005/8/layout/list1"/>
    <dgm:cxn modelId="{9F1105CD-D78A-D94C-AAD2-3D076D641F82}" type="presOf" srcId="{42E5264F-DD73-1C40-A122-C52772AB1DB6}" destId="{B0B87FF7-AA52-074A-A545-066B364A747C}" srcOrd="0" destOrd="0" presId="urn:microsoft.com/office/officeart/2005/8/layout/list1"/>
    <dgm:cxn modelId="{C1CB7C5D-6491-2C40-8C15-96E6CB817CFA}" type="presOf" srcId="{77FFBBD4-F1DA-494F-85D8-6DC01D845511}" destId="{D13E0597-7152-3649-AED4-20268658CBEA}" srcOrd="0" destOrd="0" presId="urn:microsoft.com/office/officeart/2005/8/layout/list1"/>
    <dgm:cxn modelId="{A2273C9D-ED1A-A847-8FFC-4D159BC941E0}" type="presOf" srcId="{D808FB54-B255-6F41-875B-A06655024725}" destId="{5D03AECD-6ABA-D548-AD3D-BBA6823585A4}" srcOrd="1" destOrd="0" presId="urn:microsoft.com/office/officeart/2005/8/layout/list1"/>
    <dgm:cxn modelId="{D76FF575-86DF-B748-A1D8-42B43F141C2F}" srcId="{858C133F-6CB1-7E47-8EF5-301AAB18163B}" destId="{36DC66BD-4336-9F45-99A3-8BCBD1B9331C}" srcOrd="5" destOrd="0" parTransId="{8DC30E92-8BD6-6749-AE99-A63E89E940BC}" sibTransId="{35AB9BC0-CE6C-DE4C-9D4D-79F082E6C160}"/>
    <dgm:cxn modelId="{EB099A7C-943D-F84A-8F36-8D77980F7EE7}" type="presOf" srcId="{36DC66BD-4336-9F45-99A3-8BCBD1B9331C}" destId="{08927070-13AF-5D42-A3E9-638CD5A34AAD}" srcOrd="0" destOrd="0" presId="urn:microsoft.com/office/officeart/2005/8/layout/list1"/>
    <dgm:cxn modelId="{F93A2ED8-94D6-514E-BDA9-2ED41A88496B}" srcId="{858C133F-6CB1-7E47-8EF5-301AAB18163B}" destId="{42E5264F-DD73-1C40-A122-C52772AB1DB6}" srcOrd="3" destOrd="0" parTransId="{35001BC4-433C-5943-939C-6BDC7BEDF5F5}" sibTransId="{C40414B3-9479-1748-BB64-6FF7970C2356}"/>
    <dgm:cxn modelId="{2BB2B9C7-93E9-9548-BA76-FEBD9447E0CE}" type="presOf" srcId="{42E5264F-DD73-1C40-A122-C52772AB1DB6}" destId="{93D6AFF0-2DCB-9A4D-B47C-11B5EFC76FF3}" srcOrd="1" destOrd="0" presId="urn:microsoft.com/office/officeart/2005/8/layout/list1"/>
    <dgm:cxn modelId="{E2C7B13C-CAD5-2441-84B4-92017437C417}" type="presOf" srcId="{9FB63320-3204-F24C-942C-264289C1B6E4}" destId="{FD92D158-8ADF-CF41-A922-213B15B1598C}" srcOrd="0" destOrd="0" presId="urn:microsoft.com/office/officeart/2005/8/layout/list1"/>
    <dgm:cxn modelId="{5BDE8804-F703-8B43-9F07-7D8CB69BC5F8}" type="presOf" srcId="{C116D639-7945-8946-A3FF-C389A8E4E973}" destId="{F29B0556-42C1-8348-8C83-89A63A4DC017}" srcOrd="1" destOrd="0" presId="urn:microsoft.com/office/officeart/2005/8/layout/list1"/>
    <dgm:cxn modelId="{7C2140A9-F089-6B4C-A6E3-25FE1317BAE6}" type="presOf" srcId="{D808FB54-B255-6F41-875B-A06655024725}" destId="{EAB20B3C-640D-9649-A00B-5693439D3C60}" srcOrd="0" destOrd="0" presId="urn:microsoft.com/office/officeart/2005/8/layout/list1"/>
    <dgm:cxn modelId="{A1DB478C-7347-B345-94FB-61B56B98BF09}" srcId="{858C133F-6CB1-7E47-8EF5-301AAB18163B}" destId="{D808FB54-B255-6F41-875B-A06655024725}" srcOrd="8" destOrd="0" parTransId="{71B52BBF-42DE-A243-AB3D-AB37DC9B85C1}" sibTransId="{7B44796D-878E-384F-B0BA-26875E74DC3E}"/>
    <dgm:cxn modelId="{1D7452FD-131F-F142-8A82-0D242E16A8D7}" srcId="{858C133F-6CB1-7E47-8EF5-301AAB18163B}" destId="{C116D639-7945-8946-A3FF-C389A8E4E973}" srcOrd="0" destOrd="0" parTransId="{C27297F6-A998-C542-9DF6-7D1239176A21}" sibTransId="{BBBC57C6-C192-7B4C-A33D-444A394D6AC5}"/>
    <dgm:cxn modelId="{AC9828AD-4ED8-C74A-B278-6FC33A5FBCE1}" type="presOf" srcId="{77FFBBD4-F1DA-494F-85D8-6DC01D845511}" destId="{BDA946AE-4699-4547-B591-FAC5EC82219F}" srcOrd="1" destOrd="0" presId="urn:microsoft.com/office/officeart/2005/8/layout/list1"/>
    <dgm:cxn modelId="{2F9EA06F-BC72-7C44-8006-7CA09F8DDF8E}" type="presOf" srcId="{8D609ED8-E031-1B4B-9CFB-DEDAC131623E}" destId="{7D631586-AD5A-7241-B06A-B5D7AC4095CA}" srcOrd="1" destOrd="0" presId="urn:microsoft.com/office/officeart/2005/8/layout/list1"/>
    <dgm:cxn modelId="{73912DA6-52D5-3347-8D13-811863F71563}" type="presOf" srcId="{858C133F-6CB1-7E47-8EF5-301AAB18163B}" destId="{CA721CC6-2DD8-1545-8693-F2DCA90B2BFC}" srcOrd="0" destOrd="0" presId="urn:microsoft.com/office/officeart/2005/8/layout/list1"/>
    <dgm:cxn modelId="{C163CFAE-3AB7-9242-85D1-9FAD2E9F93DC}" type="presParOf" srcId="{CA721CC6-2DD8-1545-8693-F2DCA90B2BFC}" destId="{633B5752-4ECB-3E4A-BE18-7D540E8EDC4E}" srcOrd="0" destOrd="0" presId="urn:microsoft.com/office/officeart/2005/8/layout/list1"/>
    <dgm:cxn modelId="{2D8A71A0-8398-6044-ADF9-B7CC01CDDB5C}" type="presParOf" srcId="{633B5752-4ECB-3E4A-BE18-7D540E8EDC4E}" destId="{6AC9D74C-83E9-DC43-856D-2966514E33C6}" srcOrd="0" destOrd="0" presId="urn:microsoft.com/office/officeart/2005/8/layout/list1"/>
    <dgm:cxn modelId="{F3851DAE-D34A-FC49-9BD2-08659E64946F}" type="presParOf" srcId="{633B5752-4ECB-3E4A-BE18-7D540E8EDC4E}" destId="{F29B0556-42C1-8348-8C83-89A63A4DC017}" srcOrd="1" destOrd="0" presId="urn:microsoft.com/office/officeart/2005/8/layout/list1"/>
    <dgm:cxn modelId="{6CC9F94B-B994-624F-B9D8-374CC7CC2587}" type="presParOf" srcId="{CA721CC6-2DD8-1545-8693-F2DCA90B2BFC}" destId="{81F884C7-488D-4D42-866A-499B3C8A43C2}" srcOrd="1" destOrd="0" presId="urn:microsoft.com/office/officeart/2005/8/layout/list1"/>
    <dgm:cxn modelId="{AFC2930C-DD34-734F-90BB-3F41AE75A869}" type="presParOf" srcId="{CA721CC6-2DD8-1545-8693-F2DCA90B2BFC}" destId="{3C3C64F3-049B-E74B-BED2-B78F0F6A2CB4}" srcOrd="2" destOrd="0" presId="urn:microsoft.com/office/officeart/2005/8/layout/list1"/>
    <dgm:cxn modelId="{60F6D32E-321A-E541-A981-76380EF42B5F}" type="presParOf" srcId="{CA721CC6-2DD8-1545-8693-F2DCA90B2BFC}" destId="{C8D11DC0-D9B0-7D4F-B7E3-E68C2EF3BD9B}" srcOrd="3" destOrd="0" presId="urn:microsoft.com/office/officeart/2005/8/layout/list1"/>
    <dgm:cxn modelId="{1C984BF8-93A7-5E4B-8C36-09A2D488E8EE}" type="presParOf" srcId="{CA721CC6-2DD8-1545-8693-F2DCA90B2BFC}" destId="{A0ACD8A6-A8DA-2E4E-8B2D-076C514607AA}" srcOrd="4" destOrd="0" presId="urn:microsoft.com/office/officeart/2005/8/layout/list1"/>
    <dgm:cxn modelId="{F74346AC-F54D-1246-BF60-C77614E1EE4C}" type="presParOf" srcId="{A0ACD8A6-A8DA-2E4E-8B2D-076C514607AA}" destId="{5101C00A-FEB7-814E-88E1-32149FD6F034}" srcOrd="0" destOrd="0" presId="urn:microsoft.com/office/officeart/2005/8/layout/list1"/>
    <dgm:cxn modelId="{4F15F6B9-6426-3D47-87BC-23B7E6C856FF}" type="presParOf" srcId="{A0ACD8A6-A8DA-2E4E-8B2D-076C514607AA}" destId="{7A6E2F98-A0A1-FC43-B4A1-F2938B7D25B6}" srcOrd="1" destOrd="0" presId="urn:microsoft.com/office/officeart/2005/8/layout/list1"/>
    <dgm:cxn modelId="{CA50C3D6-D096-3749-8B9E-81BD9A28D716}" type="presParOf" srcId="{CA721CC6-2DD8-1545-8693-F2DCA90B2BFC}" destId="{5AB89039-B27B-C543-A814-2566CFA86059}" srcOrd="5" destOrd="0" presId="urn:microsoft.com/office/officeart/2005/8/layout/list1"/>
    <dgm:cxn modelId="{4B162663-B35F-0A45-9A14-2DAE35AB4B50}" type="presParOf" srcId="{CA721CC6-2DD8-1545-8693-F2DCA90B2BFC}" destId="{BEA826A2-CBB0-7B46-8BE2-E6FE19588CB7}" srcOrd="6" destOrd="0" presId="urn:microsoft.com/office/officeart/2005/8/layout/list1"/>
    <dgm:cxn modelId="{EB8CED27-E5DF-F442-A3E0-3E8ED5E01BCE}" type="presParOf" srcId="{CA721CC6-2DD8-1545-8693-F2DCA90B2BFC}" destId="{ACA135FD-A5E4-6A49-81E1-DBAC670F793B}" srcOrd="7" destOrd="0" presId="urn:microsoft.com/office/officeart/2005/8/layout/list1"/>
    <dgm:cxn modelId="{578D01F4-6408-5646-809B-E3ACFBAC38FD}" type="presParOf" srcId="{CA721CC6-2DD8-1545-8693-F2DCA90B2BFC}" destId="{EA27F75E-58C8-8648-B3B6-D6A385C20835}" srcOrd="8" destOrd="0" presId="urn:microsoft.com/office/officeart/2005/8/layout/list1"/>
    <dgm:cxn modelId="{93CD56DE-F448-F244-B7AF-E1A9CC33E43B}" type="presParOf" srcId="{EA27F75E-58C8-8648-B3B6-D6A385C20835}" destId="{D13E0597-7152-3649-AED4-20268658CBEA}" srcOrd="0" destOrd="0" presId="urn:microsoft.com/office/officeart/2005/8/layout/list1"/>
    <dgm:cxn modelId="{BCF28193-F472-AD46-BB90-66CCA9FB761B}" type="presParOf" srcId="{EA27F75E-58C8-8648-B3B6-D6A385C20835}" destId="{BDA946AE-4699-4547-B591-FAC5EC82219F}" srcOrd="1" destOrd="0" presId="urn:microsoft.com/office/officeart/2005/8/layout/list1"/>
    <dgm:cxn modelId="{19B39D4A-9CD8-0140-B06E-0E740BFE7882}" type="presParOf" srcId="{CA721CC6-2DD8-1545-8693-F2DCA90B2BFC}" destId="{78F6BA7B-6E5B-5045-BA8A-F4D5791B5BBB}" srcOrd="9" destOrd="0" presId="urn:microsoft.com/office/officeart/2005/8/layout/list1"/>
    <dgm:cxn modelId="{123660A2-CA82-2145-882A-6F2EA9D5C0EA}" type="presParOf" srcId="{CA721CC6-2DD8-1545-8693-F2DCA90B2BFC}" destId="{6ED1862C-EC5D-FA4E-8149-2AF7200C7EEC}" srcOrd="10" destOrd="0" presId="urn:microsoft.com/office/officeart/2005/8/layout/list1"/>
    <dgm:cxn modelId="{A573E86A-B2CA-EE4F-8C8E-A88E2CC974BE}" type="presParOf" srcId="{CA721CC6-2DD8-1545-8693-F2DCA90B2BFC}" destId="{9AB338F7-CD70-744A-9BE9-AD4CFE4C8469}" srcOrd="11" destOrd="0" presId="urn:microsoft.com/office/officeart/2005/8/layout/list1"/>
    <dgm:cxn modelId="{6314B243-CA9F-1643-AECD-ADF60F4ACC18}" type="presParOf" srcId="{CA721CC6-2DD8-1545-8693-F2DCA90B2BFC}" destId="{162B43EC-02C4-364F-BCC0-7EE477DD33F0}" srcOrd="12" destOrd="0" presId="urn:microsoft.com/office/officeart/2005/8/layout/list1"/>
    <dgm:cxn modelId="{B6A847EA-B6AB-0542-8963-655900A83EBE}" type="presParOf" srcId="{162B43EC-02C4-364F-BCC0-7EE477DD33F0}" destId="{B0B87FF7-AA52-074A-A545-066B364A747C}" srcOrd="0" destOrd="0" presId="urn:microsoft.com/office/officeart/2005/8/layout/list1"/>
    <dgm:cxn modelId="{74083829-4577-5744-876E-E0E0F9751B56}" type="presParOf" srcId="{162B43EC-02C4-364F-BCC0-7EE477DD33F0}" destId="{93D6AFF0-2DCB-9A4D-B47C-11B5EFC76FF3}" srcOrd="1" destOrd="0" presId="urn:microsoft.com/office/officeart/2005/8/layout/list1"/>
    <dgm:cxn modelId="{F5F8D4A1-09C4-B54E-BFA1-5910AE49F6DE}" type="presParOf" srcId="{CA721CC6-2DD8-1545-8693-F2DCA90B2BFC}" destId="{2B585BCC-75C6-B04A-A438-D146D7403008}" srcOrd="13" destOrd="0" presId="urn:microsoft.com/office/officeart/2005/8/layout/list1"/>
    <dgm:cxn modelId="{10C09013-B9ED-7E4E-AF5C-583489F5814B}" type="presParOf" srcId="{CA721CC6-2DD8-1545-8693-F2DCA90B2BFC}" destId="{DAD16263-5BAF-0B46-9BCA-C8D5B73E141E}" srcOrd="14" destOrd="0" presId="urn:microsoft.com/office/officeart/2005/8/layout/list1"/>
    <dgm:cxn modelId="{7E699551-1D75-2341-AB54-246352430C15}" type="presParOf" srcId="{CA721CC6-2DD8-1545-8693-F2DCA90B2BFC}" destId="{F7F89591-2855-2E4C-A89C-48CC1E14EFDA}" srcOrd="15" destOrd="0" presId="urn:microsoft.com/office/officeart/2005/8/layout/list1"/>
    <dgm:cxn modelId="{2AE5E956-091E-994B-BC8A-83E1E167D7FC}" type="presParOf" srcId="{CA721CC6-2DD8-1545-8693-F2DCA90B2BFC}" destId="{AF9B7947-BA9F-5848-A93A-E529629A4FA4}" srcOrd="16" destOrd="0" presId="urn:microsoft.com/office/officeart/2005/8/layout/list1"/>
    <dgm:cxn modelId="{BFF11FC0-49DD-5A41-9D20-F9E4A52B285F}" type="presParOf" srcId="{AF9B7947-BA9F-5848-A93A-E529629A4FA4}" destId="{FD92D158-8ADF-CF41-A922-213B15B1598C}" srcOrd="0" destOrd="0" presId="urn:microsoft.com/office/officeart/2005/8/layout/list1"/>
    <dgm:cxn modelId="{8976A318-E047-F64D-863F-96E754457AE2}" type="presParOf" srcId="{AF9B7947-BA9F-5848-A93A-E529629A4FA4}" destId="{7B81F0AE-495B-B344-9EE5-061BB172AD34}" srcOrd="1" destOrd="0" presId="urn:microsoft.com/office/officeart/2005/8/layout/list1"/>
    <dgm:cxn modelId="{C8693A29-E918-CC44-A5B0-E8FF9C1F7A00}" type="presParOf" srcId="{CA721CC6-2DD8-1545-8693-F2DCA90B2BFC}" destId="{E74B9622-6ECE-224E-89E0-7A5091ADEB78}" srcOrd="17" destOrd="0" presId="urn:microsoft.com/office/officeart/2005/8/layout/list1"/>
    <dgm:cxn modelId="{8BCC65D8-7C1F-4C47-9381-AAA6D5597AA8}" type="presParOf" srcId="{CA721CC6-2DD8-1545-8693-F2DCA90B2BFC}" destId="{6F8EA06B-841D-114B-AAB2-52D43F2A80ED}" srcOrd="18" destOrd="0" presId="urn:microsoft.com/office/officeart/2005/8/layout/list1"/>
    <dgm:cxn modelId="{F6109F22-C0A0-E342-832A-93CA318BE27A}" type="presParOf" srcId="{CA721CC6-2DD8-1545-8693-F2DCA90B2BFC}" destId="{16ED83BA-8F21-8844-BD96-6DF559A157B0}" srcOrd="19" destOrd="0" presId="urn:microsoft.com/office/officeart/2005/8/layout/list1"/>
    <dgm:cxn modelId="{F5357502-AD30-F44E-BA20-125C11593712}" type="presParOf" srcId="{CA721CC6-2DD8-1545-8693-F2DCA90B2BFC}" destId="{2CF4F389-EC3C-A640-A51B-630588FED55B}" srcOrd="20" destOrd="0" presId="urn:microsoft.com/office/officeart/2005/8/layout/list1"/>
    <dgm:cxn modelId="{E3B48671-F251-1440-AE2C-20D3111F8B30}" type="presParOf" srcId="{2CF4F389-EC3C-A640-A51B-630588FED55B}" destId="{08927070-13AF-5D42-A3E9-638CD5A34AAD}" srcOrd="0" destOrd="0" presId="urn:microsoft.com/office/officeart/2005/8/layout/list1"/>
    <dgm:cxn modelId="{E9E9B36A-F2EA-BC47-8A44-C65FB68ADA3F}" type="presParOf" srcId="{2CF4F389-EC3C-A640-A51B-630588FED55B}" destId="{B9BAF161-6653-FA41-A4A9-28B0E3B6D329}" srcOrd="1" destOrd="0" presId="urn:microsoft.com/office/officeart/2005/8/layout/list1"/>
    <dgm:cxn modelId="{E6496EDF-0DD6-7346-8282-5C973F836FC3}" type="presParOf" srcId="{CA721CC6-2DD8-1545-8693-F2DCA90B2BFC}" destId="{A4DF8575-33E1-544D-91A3-2C2751739539}" srcOrd="21" destOrd="0" presId="urn:microsoft.com/office/officeart/2005/8/layout/list1"/>
    <dgm:cxn modelId="{15EF6579-7626-8D40-804E-C1BF6B967946}" type="presParOf" srcId="{CA721CC6-2DD8-1545-8693-F2DCA90B2BFC}" destId="{07B49854-2957-9E42-9024-923704EBA6AC}" srcOrd="22" destOrd="0" presId="urn:microsoft.com/office/officeart/2005/8/layout/list1"/>
    <dgm:cxn modelId="{7BA003CE-30C8-3341-BCC6-85A0A124B3BD}" type="presParOf" srcId="{CA721CC6-2DD8-1545-8693-F2DCA90B2BFC}" destId="{0FD7D05B-5EAE-0F43-846C-BA94F0016A1D}" srcOrd="23" destOrd="0" presId="urn:microsoft.com/office/officeart/2005/8/layout/list1"/>
    <dgm:cxn modelId="{4A9D20E3-09CC-D944-8603-F92667B29828}" type="presParOf" srcId="{CA721CC6-2DD8-1545-8693-F2DCA90B2BFC}" destId="{9A1043D4-C91B-AB40-AFAD-B7DE129A51C0}" srcOrd="24" destOrd="0" presId="urn:microsoft.com/office/officeart/2005/8/layout/list1"/>
    <dgm:cxn modelId="{A1D76E5B-7D5C-8741-A239-CFBE11C4296A}" type="presParOf" srcId="{9A1043D4-C91B-AB40-AFAD-B7DE129A51C0}" destId="{AC7631A3-7A30-1545-B797-D2B49A4DA991}" srcOrd="0" destOrd="0" presId="urn:microsoft.com/office/officeart/2005/8/layout/list1"/>
    <dgm:cxn modelId="{DC2224C6-A5BD-E749-9857-B1044CD30545}" type="presParOf" srcId="{9A1043D4-C91B-AB40-AFAD-B7DE129A51C0}" destId="{B44EC8A0-F257-9B4F-B442-7C6B11E14E14}" srcOrd="1" destOrd="0" presId="urn:microsoft.com/office/officeart/2005/8/layout/list1"/>
    <dgm:cxn modelId="{580BAA4D-8800-4E4E-A4EA-8FD1B280CEA4}" type="presParOf" srcId="{CA721CC6-2DD8-1545-8693-F2DCA90B2BFC}" destId="{3CF40C4B-5C1D-4B4D-8D38-4FD519BAA092}" srcOrd="25" destOrd="0" presId="urn:microsoft.com/office/officeart/2005/8/layout/list1"/>
    <dgm:cxn modelId="{62C31027-7508-1D49-9325-CEA1844F24F2}" type="presParOf" srcId="{CA721CC6-2DD8-1545-8693-F2DCA90B2BFC}" destId="{D8BE2192-ECE6-0B4B-B477-800EBEA6542C}" srcOrd="26" destOrd="0" presId="urn:microsoft.com/office/officeart/2005/8/layout/list1"/>
    <dgm:cxn modelId="{1A641CDE-23E0-334B-A703-9FB548C94E7A}" type="presParOf" srcId="{CA721CC6-2DD8-1545-8693-F2DCA90B2BFC}" destId="{488BE1CC-3320-7A4D-8FFD-457C1BD1EC45}" srcOrd="27" destOrd="0" presId="urn:microsoft.com/office/officeart/2005/8/layout/list1"/>
    <dgm:cxn modelId="{91705157-D233-224F-808B-F1F3EA0E3875}" type="presParOf" srcId="{CA721CC6-2DD8-1545-8693-F2DCA90B2BFC}" destId="{E7C1C3D5-388B-E944-8CEB-35B04B73783B}" srcOrd="28" destOrd="0" presId="urn:microsoft.com/office/officeart/2005/8/layout/list1"/>
    <dgm:cxn modelId="{8A115691-58B3-2544-AFA9-FA37E995D6DB}" type="presParOf" srcId="{E7C1C3D5-388B-E944-8CEB-35B04B73783B}" destId="{10056B70-6ABC-014D-A6D6-83F8F8CEFC55}" srcOrd="0" destOrd="0" presId="urn:microsoft.com/office/officeart/2005/8/layout/list1"/>
    <dgm:cxn modelId="{486D8CC8-5A3D-C84E-8A11-69855EF048D6}" type="presParOf" srcId="{E7C1C3D5-388B-E944-8CEB-35B04B73783B}" destId="{4B1429AC-9D00-7E48-BE16-704616688A8E}" srcOrd="1" destOrd="0" presId="urn:microsoft.com/office/officeart/2005/8/layout/list1"/>
    <dgm:cxn modelId="{721A90DA-15FF-704B-A049-65419A30DEDA}" type="presParOf" srcId="{CA721CC6-2DD8-1545-8693-F2DCA90B2BFC}" destId="{411693CF-7243-9B41-8C08-C3F7D8409C1E}" srcOrd="29" destOrd="0" presId="urn:microsoft.com/office/officeart/2005/8/layout/list1"/>
    <dgm:cxn modelId="{B3A0422F-99B9-204A-BE19-2A985273E208}" type="presParOf" srcId="{CA721CC6-2DD8-1545-8693-F2DCA90B2BFC}" destId="{6498EAA4-D45B-9A44-A8BC-1B426F123323}" srcOrd="30" destOrd="0" presId="urn:microsoft.com/office/officeart/2005/8/layout/list1"/>
    <dgm:cxn modelId="{752BD9D5-75B0-CF48-8BFD-4F4FF53C5205}" type="presParOf" srcId="{CA721CC6-2DD8-1545-8693-F2DCA90B2BFC}" destId="{8D52D251-AFE5-FB40-A3CB-36D2EF104494}" srcOrd="31" destOrd="0" presId="urn:microsoft.com/office/officeart/2005/8/layout/list1"/>
    <dgm:cxn modelId="{E7956588-6AEE-4A40-A9A7-1672AB361CB9}" type="presParOf" srcId="{CA721CC6-2DD8-1545-8693-F2DCA90B2BFC}" destId="{9684F776-10FB-824A-BABA-3937FF102191}" srcOrd="32" destOrd="0" presId="urn:microsoft.com/office/officeart/2005/8/layout/list1"/>
    <dgm:cxn modelId="{721C39C9-24BA-E842-AE31-F49DDEF55CDF}" type="presParOf" srcId="{9684F776-10FB-824A-BABA-3937FF102191}" destId="{EAB20B3C-640D-9649-A00B-5693439D3C60}" srcOrd="0" destOrd="0" presId="urn:microsoft.com/office/officeart/2005/8/layout/list1"/>
    <dgm:cxn modelId="{D8861CEB-53D1-954A-BAB4-E4BE6C692AC0}" type="presParOf" srcId="{9684F776-10FB-824A-BABA-3937FF102191}" destId="{5D03AECD-6ABA-D548-AD3D-BBA6823585A4}" srcOrd="1" destOrd="0" presId="urn:microsoft.com/office/officeart/2005/8/layout/list1"/>
    <dgm:cxn modelId="{4897D35E-4D85-6D4C-B235-D7FB00D7D462}" type="presParOf" srcId="{CA721CC6-2DD8-1545-8693-F2DCA90B2BFC}" destId="{B8D6BE85-8CAC-6E48-B700-4949131C4694}" srcOrd="33" destOrd="0" presId="urn:microsoft.com/office/officeart/2005/8/layout/list1"/>
    <dgm:cxn modelId="{E1AACC17-3035-C54F-A284-31DA82B19BE0}" type="presParOf" srcId="{CA721CC6-2DD8-1545-8693-F2DCA90B2BFC}" destId="{D2971F55-7B05-B043-B727-B41F7B50DD42}" srcOrd="34" destOrd="0" presId="urn:microsoft.com/office/officeart/2005/8/layout/list1"/>
    <dgm:cxn modelId="{0F8CBB41-48F0-D94D-8789-90881EA09915}" type="presParOf" srcId="{CA721CC6-2DD8-1545-8693-F2DCA90B2BFC}" destId="{B5880D55-15D6-0F4F-A014-CB2A61DA7A0E}" srcOrd="35" destOrd="0" presId="urn:microsoft.com/office/officeart/2005/8/layout/list1"/>
    <dgm:cxn modelId="{0B451623-44B1-774D-8A67-DF8517DC0E87}" type="presParOf" srcId="{CA721CC6-2DD8-1545-8693-F2DCA90B2BFC}" destId="{75358738-AE57-D245-92D5-3D4A5B7DB94F}" srcOrd="36" destOrd="0" presId="urn:microsoft.com/office/officeart/2005/8/layout/list1"/>
    <dgm:cxn modelId="{6773F4CD-31CF-E041-B40F-D830D92B1128}" type="presParOf" srcId="{75358738-AE57-D245-92D5-3D4A5B7DB94F}" destId="{DD288B75-B848-E046-942A-307485B9879D}" srcOrd="0" destOrd="0" presId="urn:microsoft.com/office/officeart/2005/8/layout/list1"/>
    <dgm:cxn modelId="{43455B5A-06FF-5946-835D-AB2ED6ADD5D8}" type="presParOf" srcId="{75358738-AE57-D245-92D5-3D4A5B7DB94F}" destId="{7D631586-AD5A-7241-B06A-B5D7AC4095CA}" srcOrd="1" destOrd="0" presId="urn:microsoft.com/office/officeart/2005/8/layout/list1"/>
    <dgm:cxn modelId="{1A976ECB-CFEA-4A4F-BE79-5EC153032C3C}" type="presParOf" srcId="{CA721CC6-2DD8-1545-8693-F2DCA90B2BFC}" destId="{F32F55B2-8FA8-B74D-B09D-EDB0B1CAD245}" srcOrd="37" destOrd="0" presId="urn:microsoft.com/office/officeart/2005/8/layout/list1"/>
    <dgm:cxn modelId="{FCA4EE1D-C0A0-1345-89E8-506C9138D850}" type="presParOf" srcId="{CA721CC6-2DD8-1545-8693-F2DCA90B2BFC}" destId="{BB919C03-DD3A-EE41-89DE-5CF6ED57FD04}" srcOrd="3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81D1BE-BCC1-5742-9631-3CFE30C52099}">
      <dsp:nvSpPr>
        <dsp:cNvPr id="0" name=""/>
        <dsp:cNvSpPr/>
      </dsp:nvSpPr>
      <dsp:spPr>
        <a:xfrm>
          <a:off x="4319493" y="1970998"/>
          <a:ext cx="2363831" cy="820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0251"/>
              </a:lnTo>
              <a:lnTo>
                <a:pt x="2363831" y="410251"/>
              </a:lnTo>
              <a:lnTo>
                <a:pt x="2363831" y="82050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CBF58-0483-634D-9C67-6D7B44338F27}">
      <dsp:nvSpPr>
        <dsp:cNvPr id="0" name=""/>
        <dsp:cNvSpPr/>
      </dsp:nvSpPr>
      <dsp:spPr>
        <a:xfrm>
          <a:off x="1955662" y="1970998"/>
          <a:ext cx="2363831" cy="820503"/>
        </a:xfrm>
        <a:custGeom>
          <a:avLst/>
          <a:gdLst/>
          <a:ahLst/>
          <a:cxnLst/>
          <a:rect l="0" t="0" r="0" b="0"/>
          <a:pathLst>
            <a:path>
              <a:moveTo>
                <a:pt x="2363831" y="0"/>
              </a:moveTo>
              <a:lnTo>
                <a:pt x="2363831" y="410251"/>
              </a:lnTo>
              <a:lnTo>
                <a:pt x="0" y="410251"/>
              </a:lnTo>
              <a:lnTo>
                <a:pt x="0" y="82050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DEB872-3E0D-8F49-8305-CA21E49EC985}">
      <dsp:nvSpPr>
        <dsp:cNvPr id="0" name=""/>
        <dsp:cNvSpPr/>
      </dsp:nvSpPr>
      <dsp:spPr>
        <a:xfrm>
          <a:off x="2365913" y="17418"/>
          <a:ext cx="3907159" cy="1953579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8000" tIns="15240" rIns="10800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….es fundamental para el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aporte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de las ideas y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constituye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una parte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esencial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de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cualquier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proceso de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planeamiento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</a:t>
          </a:r>
          <a:r>
            <a:rPr lang="en-US" sz="2400" kern="1200" dirty="0" err="1" smtClean="0">
              <a:solidFill>
                <a:srgbClr val="000000"/>
              </a:solidFill>
              <a:latin typeface="Calibri"/>
              <a:cs typeface="Calibri"/>
            </a:rPr>
            <a:t>estratégico</a:t>
          </a:r>
          <a:r>
            <a:rPr lang="en-US" sz="2400" kern="1200" dirty="0" smtClean="0">
              <a:solidFill>
                <a:srgbClr val="000000"/>
              </a:solidFill>
              <a:latin typeface="Calibri"/>
              <a:cs typeface="Calibri"/>
            </a:rPr>
            <a:t> </a:t>
          </a:r>
          <a:endParaRPr lang="da-DK" sz="2400" kern="1200" dirty="0">
            <a:solidFill>
              <a:srgbClr val="000000"/>
            </a:solidFill>
            <a:latin typeface="Calibri"/>
            <a:cs typeface="Calibri"/>
          </a:endParaRPr>
        </a:p>
      </dsp:txBody>
      <dsp:txXfrm>
        <a:off x="2365913" y="17418"/>
        <a:ext cx="3907159" cy="1953579"/>
      </dsp:txXfrm>
    </dsp:sp>
    <dsp:sp modelId="{49C717F4-09FB-F04D-93BC-7A16687C1A62}">
      <dsp:nvSpPr>
        <dsp:cNvPr id="0" name=""/>
        <dsp:cNvSpPr/>
      </dsp:nvSpPr>
      <dsp:spPr>
        <a:xfrm>
          <a:off x="2082" y="2791501"/>
          <a:ext cx="3907159" cy="1953579"/>
        </a:xfrm>
        <a:prstGeom prst="rect">
          <a:avLst/>
        </a:prstGeom>
        <a:solidFill>
          <a:schemeClr val="accent6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  <a:latin typeface="Calibri"/>
              <a:cs typeface="Calibri"/>
            </a:rPr>
            <a:t>A  menudo se </a:t>
          </a:r>
          <a:r>
            <a:rPr lang="en-US" sz="2400" kern="1200" dirty="0" err="1" smtClean="0">
              <a:solidFill>
                <a:schemeClr val="tx1"/>
              </a:solidFill>
              <a:latin typeface="Calibri"/>
              <a:cs typeface="Calibri"/>
            </a:rPr>
            <a:t>dispone</a:t>
          </a:r>
          <a:r>
            <a:rPr lang="en-US" sz="2400" kern="1200" dirty="0" smtClean="0">
              <a:solidFill>
                <a:schemeClr val="tx1"/>
              </a:solidFill>
              <a:latin typeface="Calibri"/>
              <a:cs typeface="Calibri"/>
            </a:rPr>
            <a:t> de </a:t>
          </a:r>
          <a:r>
            <a:rPr lang="en-US" sz="2400" kern="1200" dirty="0" err="1" smtClean="0">
              <a:solidFill>
                <a:schemeClr val="tx1"/>
              </a:solidFill>
              <a:latin typeface="Calibri"/>
              <a:cs typeface="Calibri"/>
            </a:rPr>
            <a:t>recursos</a:t>
          </a:r>
          <a:r>
            <a:rPr lang="en-US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US" sz="2400" kern="1200" dirty="0" err="1" smtClean="0">
              <a:solidFill>
                <a:schemeClr val="tx1"/>
              </a:solidFill>
              <a:latin typeface="Calibri"/>
              <a:cs typeface="Calibri"/>
            </a:rPr>
            <a:t>limitados</a:t>
          </a:r>
          <a:endParaRPr lang="en-US" sz="2400" kern="1200" dirty="0">
            <a:solidFill>
              <a:schemeClr val="tx1"/>
            </a:solidFill>
            <a:latin typeface="Calibri"/>
            <a:cs typeface="Calibri"/>
          </a:endParaRPr>
        </a:p>
      </dsp:txBody>
      <dsp:txXfrm>
        <a:off x="2082" y="2791501"/>
        <a:ext cx="3907159" cy="1953579"/>
      </dsp:txXfrm>
    </dsp:sp>
    <dsp:sp modelId="{DE034E2E-8BE0-C946-B614-100849C213FF}">
      <dsp:nvSpPr>
        <dsp:cNvPr id="0" name=""/>
        <dsp:cNvSpPr/>
      </dsp:nvSpPr>
      <dsp:spPr>
        <a:xfrm>
          <a:off x="4729745" y="2791501"/>
          <a:ext cx="3907159" cy="1953579"/>
        </a:xfrm>
        <a:prstGeom prst="rect">
          <a:avLst/>
        </a:prstGeom>
        <a:solidFill>
          <a:schemeClr val="accent6"/>
        </a:soli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Contribuye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a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identificar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qué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ideas y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oportunidades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innovadoras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deben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ser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consideradas</a:t>
          </a:r>
          <a:r>
            <a:rPr lang="en-GB" sz="2400" kern="1200" dirty="0" smtClean="0">
              <a:solidFill>
                <a:schemeClr val="tx1"/>
              </a:solidFill>
              <a:latin typeface="Calibri"/>
              <a:cs typeface="Calibri"/>
            </a:rPr>
            <a:t> en </a:t>
          </a:r>
          <a:r>
            <a:rPr lang="en-GB" sz="2400" kern="1200" dirty="0" err="1" smtClean="0">
              <a:solidFill>
                <a:schemeClr val="tx1"/>
              </a:solidFill>
              <a:latin typeface="Calibri"/>
              <a:cs typeface="Calibri"/>
            </a:rPr>
            <a:t>adelante</a:t>
          </a:r>
          <a:endParaRPr lang="en-GB" sz="2400" kern="1200" dirty="0" smtClean="0">
            <a:solidFill>
              <a:schemeClr val="tx1"/>
            </a:solidFill>
            <a:latin typeface="Calibri"/>
            <a:cs typeface="Calibri"/>
          </a:endParaRPr>
        </a:p>
      </dsp:txBody>
      <dsp:txXfrm>
        <a:off x="4729745" y="2791501"/>
        <a:ext cx="3907159" cy="19535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7CFC1-58D9-5040-8EC7-A16E0318A14D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815C52-6EBD-954E-AD32-B3884FEE2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0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07FF642-FE2B-5B46-AAB1-E2C5739D1372}" type="datetime1">
              <a:rPr lang="en-US"/>
              <a:pPr>
                <a:defRPr/>
              </a:pPr>
              <a:t>9/4/2012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6E40341-FEA8-7047-996E-223BBE8FE6B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012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rgbClr val="14C5D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600"/>
            <a:ext cx="4038600" cy="1346200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856" y="4635501"/>
            <a:ext cx="6467243" cy="1419784"/>
          </a:xfrm>
        </p:spPr>
        <p:txBody>
          <a:bodyPr anchor="ctr">
            <a:normAutofit/>
          </a:bodyPr>
          <a:lstStyle>
            <a:lvl1pPr marL="0" indent="0" algn="l">
              <a:spcBef>
                <a:spcPts val="300"/>
              </a:spcBef>
              <a:buNone/>
              <a:defRPr sz="3600">
                <a:solidFill>
                  <a:srgbClr val="00339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8684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795588"/>
            <a:ext cx="7556500" cy="1368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502650" y="27924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59775" y="27924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2100" y="2801937"/>
            <a:ext cx="498475" cy="1368000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650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10550" y="290513"/>
            <a:ext cx="641350" cy="1343025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3838" y="228600"/>
            <a:ext cx="26035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GB" sz="3600" b="1" smtClean="0">
                <a:solidFill>
                  <a:srgbClr val="72AE00"/>
                </a:solidFill>
                <a:latin typeface="Rockwell" charset="0"/>
              </a:rPr>
              <a:t>+</a:t>
            </a:r>
          </a:p>
        </p:txBody>
      </p:sp>
      <p:sp>
        <p:nvSpPr>
          <p:cNvPr id="6" name="Rectangle 5"/>
          <p:cNvSpPr/>
          <p:nvPr/>
        </p:nvSpPr>
        <p:spPr>
          <a:xfrm>
            <a:off x="8067675" y="290513"/>
            <a:ext cx="92075" cy="1343025"/>
          </a:xfrm>
          <a:prstGeom prst="rect">
            <a:avLst/>
          </a:prstGeom>
          <a:solidFill>
            <a:srgbClr val="65C4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58800" y="296863"/>
            <a:ext cx="7429500" cy="1052512"/>
          </a:xfrm>
          <a:prstGeom prst="rect">
            <a:avLst/>
          </a:prstGeom>
          <a:solidFill>
            <a:srgbClr val="14C5D0">
              <a:alpha val="7000"/>
            </a:srgbClr>
          </a:solidFill>
          <a:ln>
            <a:noFill/>
          </a:ln>
          <a:extLst/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endParaRPr lang="en-US" sz="3600" b="1" smtClean="0">
              <a:latin typeface="Rockwel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300038"/>
            <a:ext cx="498475" cy="1050925"/>
          </a:xfrm>
          <a:prstGeom prst="rect">
            <a:avLst/>
          </a:prstGeom>
          <a:solidFill>
            <a:srgbClr val="00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55600" indent="-355600">
              <a:buClr>
                <a:srgbClr val="003399"/>
              </a:buClr>
              <a:defRPr>
                <a:solidFill>
                  <a:srgbClr val="000000"/>
                </a:solidFill>
              </a:defRPr>
            </a:lvl1pPr>
            <a:lvl2pPr marL="533400" indent="-304800">
              <a:buClr>
                <a:srgbClr val="65C4D2"/>
              </a:buClr>
              <a:defRPr>
                <a:solidFill>
                  <a:srgbClr val="000000"/>
                </a:solidFill>
              </a:defRPr>
            </a:lvl2pPr>
            <a:lvl3pPr marL="723900" indent="-266700">
              <a:buClr>
                <a:srgbClr val="66CCFF"/>
              </a:buClr>
              <a:defRPr>
                <a:solidFill>
                  <a:srgbClr val="000000"/>
                </a:solidFill>
              </a:defRPr>
            </a:lvl3pPr>
            <a:lvl4pPr marL="901700" indent="-228600">
              <a:buClr>
                <a:srgbClr val="0000FF"/>
              </a:buClr>
              <a:defRPr>
                <a:solidFill>
                  <a:srgbClr val="000000"/>
                </a:solidFill>
              </a:defRPr>
            </a:lvl4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433440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ts val="2000"/>
              </a:spcBef>
              <a:spcAft>
                <a:spcPct val="0"/>
              </a:spcAft>
              <a:buClr>
                <a:srgbClr val="0080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Click to edit Master text styles</a:t>
            </a:r>
          </a:p>
          <a:p>
            <a:pPr marL="457200" marR="0" lvl="1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3399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Second level</a:t>
            </a:r>
          </a:p>
          <a:p>
            <a:pPr marL="685800" marR="0" lvl="2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F300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Third level</a:t>
            </a:r>
          </a:p>
          <a:p>
            <a:pPr marL="914400" marR="0" lvl="3" indent="-2286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00FF"/>
              </a:buClr>
              <a:buSzPct val="75000"/>
              <a:buFont typeface="Wingdings" charset="0"/>
              <a:buChar char="n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Calibri"/>
                <a:ea typeface="ＭＳ Ｐゴシック" charset="-128"/>
                <a:cs typeface="Calibri"/>
              </a:rPr>
              <a:t> 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Rockwell" charset="0"/>
              </a:defRPr>
            </a:lvl1pPr>
          </a:lstStyle>
          <a:p>
            <a:pPr>
              <a:defRPr/>
            </a:pPr>
            <a:fld id="{3504349E-0B1A-9F4C-979F-AE934510903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18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000000"/>
          </a:solidFill>
          <a:latin typeface="Calibri"/>
          <a:ea typeface="ＭＳ Ｐゴシック" charset="-128"/>
          <a:cs typeface="Calibri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00"/>
          </a:solidFill>
          <a:latin typeface="Calibri" charset="0"/>
          <a:ea typeface="ＭＳ Ｐゴシック" charset="-128"/>
          <a:cs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0000"/>
          </a:solidFill>
          <a:latin typeface="Calibri" charset="0"/>
          <a:ea typeface="ＭＳ Ｐゴシック" charset="-128"/>
        </a:defRPr>
      </a:lvl9pPr>
    </p:titleStyle>
    <p:bodyStyle>
      <a:lvl1pPr marL="228600" marR="0" indent="-228600" algn="l" defTabSz="914400" rtl="0" eaLnBrk="0" fontAlgn="base" latinLnBrk="0" hangingPunct="0">
        <a:lnSpc>
          <a:spcPct val="100000"/>
        </a:lnSpc>
        <a:spcBef>
          <a:spcPts val="2000"/>
        </a:spcBef>
        <a:spcAft>
          <a:spcPct val="0"/>
        </a:spcAft>
        <a:buClr>
          <a:srgbClr val="008000"/>
        </a:buClr>
        <a:buSzPct val="75000"/>
        <a:buFont typeface="Wingdings" charset="0"/>
        <a:buChar char="n"/>
        <a:tabLst/>
        <a:defRPr sz="28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1pPr>
      <a:lvl2pPr marL="4572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3399"/>
        </a:buClr>
        <a:buSzPct val="75000"/>
        <a:buFont typeface="Wingdings" charset="0"/>
        <a:buChar char="n"/>
        <a:tabLst/>
        <a:defRPr sz="24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2pPr>
      <a:lvl3pPr marL="6858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72F300"/>
        </a:buClr>
        <a:buSzPct val="75000"/>
        <a:buFont typeface="Wingdings" charset="0"/>
        <a:buChar char="n"/>
        <a:tabLst/>
        <a:defRPr sz="2000" kern="1200">
          <a:solidFill>
            <a:srgbClr val="595959"/>
          </a:solidFill>
          <a:latin typeface="Calibri"/>
          <a:ea typeface="ＭＳ Ｐゴシック" charset="-128"/>
          <a:cs typeface="Calibri"/>
        </a:defRPr>
      </a:lvl3pPr>
      <a:lvl4pPr marL="914400" marR="0" indent="-228600" algn="l" defTabSz="914400" rtl="0" eaLnBrk="0" fontAlgn="base" latinLnBrk="0" hangingPunct="0">
        <a:lnSpc>
          <a:spcPct val="100000"/>
        </a:lnSpc>
        <a:spcBef>
          <a:spcPts val="600"/>
        </a:spcBef>
        <a:spcAft>
          <a:spcPct val="0"/>
        </a:spcAft>
        <a:buClr>
          <a:srgbClr val="0000FF"/>
        </a:buClr>
        <a:buSzPct val="75000"/>
        <a:buFont typeface="Wingdings" charset="0"/>
        <a:buChar char="n"/>
        <a:tabLst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4pPr>
      <a:lvl5pPr marL="914400" indent="914400" algn="l" rtl="0" eaLnBrk="0" fontAlgn="base" hangingPunct="0">
        <a:spcBef>
          <a:spcPts val="600"/>
        </a:spcBef>
        <a:spcAft>
          <a:spcPct val="0"/>
        </a:spcAft>
        <a:buClr>
          <a:srgbClr val="008000"/>
        </a:buClr>
        <a:buSzPct val="75000"/>
        <a:buFont typeface="Wingdings" charset="0"/>
        <a:defRPr kern="1200">
          <a:solidFill>
            <a:srgbClr val="595959"/>
          </a:solidFill>
          <a:latin typeface="Calibri"/>
          <a:ea typeface="ＭＳ Ｐゴシック" charset="-128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857" y="228599"/>
            <a:ext cx="4038600" cy="2486025"/>
          </a:xfrm>
        </p:spPr>
        <p:txBody>
          <a:bodyPr/>
          <a:lstStyle/>
          <a:p>
            <a:r>
              <a:rPr lang="en-US" sz="4400" dirty="0" smtClean="0"/>
              <a:t>IW:LEARN</a:t>
            </a:r>
            <a:br>
              <a:rPr lang="en-US" sz="4400" dirty="0" smtClean="0"/>
            </a:br>
            <a:r>
              <a:rPr lang="en-US" sz="4400" dirty="0" smtClean="0"/>
              <a:t>ADT/PAE </a:t>
            </a:r>
            <a:r>
              <a:rPr lang="en-US" sz="4400" dirty="0" err="1" smtClean="0"/>
              <a:t>Curso</a:t>
            </a:r>
            <a:r>
              <a:rPr lang="en-US" sz="4400" dirty="0" smtClean="0"/>
              <a:t> de </a:t>
            </a:r>
            <a:r>
              <a:rPr lang="en-US" sz="4400" dirty="0" err="1" smtClean="0"/>
              <a:t>entrenamiento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lvl="0"/>
            <a:r>
              <a:rPr lang="en-US" dirty="0" err="1" smtClean="0"/>
              <a:t>Módulo</a:t>
            </a:r>
            <a:r>
              <a:rPr lang="en-US" dirty="0" smtClean="0"/>
              <a:t> 3: </a:t>
            </a:r>
            <a:r>
              <a:rPr lang="en-US" dirty="0" err="1" smtClean="0"/>
              <a:t>Desarrollo</a:t>
            </a:r>
            <a:r>
              <a:rPr lang="en-US" dirty="0" smtClean="0"/>
              <a:t> del PAE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0" y="4845326"/>
            <a:ext cx="1714500" cy="2012674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301857" y="2844800"/>
            <a:ext cx="4038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92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err="1" smtClean="0"/>
              <a:t>Proceso</a:t>
            </a:r>
            <a:r>
              <a:rPr lang="en-GB" sz="3600" dirty="0" smtClean="0"/>
              <a:t> </a:t>
            </a:r>
            <a:r>
              <a:rPr lang="en-GB" sz="3600" dirty="0" err="1" smtClean="0"/>
              <a:t>para</a:t>
            </a:r>
            <a:r>
              <a:rPr lang="en-GB" sz="3600" dirty="0" smtClean="0"/>
              <a:t> </a:t>
            </a:r>
            <a:r>
              <a:rPr lang="en-GB" sz="3600" dirty="0" err="1" smtClean="0"/>
              <a:t>priorizar</a:t>
            </a:r>
            <a:r>
              <a:rPr lang="en-GB" sz="3600" dirty="0" smtClean="0"/>
              <a:t> </a:t>
            </a:r>
            <a:r>
              <a:rPr lang="en-GB" sz="3600" dirty="0" err="1" smtClean="0"/>
              <a:t>opciones</a:t>
            </a:r>
            <a:r>
              <a:rPr lang="en-GB" sz="3600" dirty="0" smtClean="0"/>
              <a:t> y </a:t>
            </a:r>
            <a:r>
              <a:rPr lang="en-GB" sz="3600" dirty="0" err="1" smtClean="0"/>
              <a:t>alternativas</a:t>
            </a:r>
            <a:endParaRPr lang="en-GB" sz="3600" dirty="0"/>
          </a:p>
        </p:txBody>
      </p:sp>
      <p:sp>
        <p:nvSpPr>
          <p:cNvPr id="7" name="L-Shape 6"/>
          <p:cNvSpPr/>
          <p:nvPr/>
        </p:nvSpPr>
        <p:spPr>
          <a:xfrm rot="5400000">
            <a:off x="379590" y="2283490"/>
            <a:ext cx="4246122" cy="3558197"/>
          </a:xfrm>
          <a:prstGeom prst="corner">
            <a:avLst>
              <a:gd name="adj1" fmla="val 16120"/>
              <a:gd name="adj2" fmla="val 16110"/>
            </a:avLst>
          </a:prstGeom>
          <a:solidFill>
            <a:srgbClr val="0033FF"/>
          </a:solidFill>
          <a:ln>
            <a:solidFill>
              <a:schemeClr val="bg2"/>
            </a:solidFill>
          </a:ln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Group 7"/>
          <p:cNvGrpSpPr/>
          <p:nvPr/>
        </p:nvGrpSpPr>
        <p:grpSpPr>
          <a:xfrm>
            <a:off x="1176026" y="2456329"/>
            <a:ext cx="3212360" cy="3729321"/>
            <a:chOff x="382275" y="457552"/>
            <a:chExt cx="3212360" cy="3686007"/>
          </a:xfrm>
        </p:grpSpPr>
        <p:sp>
          <p:nvSpPr>
            <p:cNvPr id="13" name="Rectangle 12"/>
            <p:cNvSpPr/>
            <p:nvPr/>
          </p:nvSpPr>
          <p:spPr>
            <a:xfrm>
              <a:off x="382275" y="1327737"/>
              <a:ext cx="3212360" cy="281582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Rectangle 13"/>
            <p:cNvSpPr/>
            <p:nvPr/>
          </p:nvSpPr>
          <p:spPr>
            <a:xfrm>
              <a:off x="382275" y="457552"/>
              <a:ext cx="3212360" cy="36860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t" anchorCtr="0">
              <a:noAutofit/>
            </a:bodyPr>
            <a:lstStyle/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b="1" dirty="0" smtClean="0">
                  <a:solidFill>
                    <a:srgbClr val="0033CC"/>
                  </a:solidFill>
                  <a:latin typeface="Calibri"/>
                  <a:cs typeface="Calibri"/>
                </a:rPr>
                <a:t>Paso 1:</a:t>
              </a:r>
              <a:r>
                <a:rPr lang="en-US" sz="2700" kern="1200" dirty="0" smtClean="0">
                  <a:solidFill>
                    <a:srgbClr val="0033CC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Identificar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 ideas y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oportunidades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innovadoras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que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 smtClean="0">
                  <a:solidFill>
                    <a:prstClr val="black"/>
                  </a:solidFill>
                  <a:latin typeface="Calibri"/>
                  <a:cs typeface="Calibri"/>
                </a:rPr>
                <a:t>identifiquen</a:t>
              </a:r>
              <a:r>
                <a:rPr lang="en-US" sz="2700" dirty="0" smtClean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los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puntos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de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apalancamiento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y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respondan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a la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visión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y </a:t>
              </a:r>
              <a:r>
                <a:rPr lang="en-US" sz="2700" dirty="0" smtClean="0">
                  <a:solidFill>
                    <a:prstClr val="black"/>
                  </a:solidFill>
                  <a:latin typeface="Calibri"/>
                  <a:cs typeface="Calibri"/>
                </a:rPr>
                <a:t>a </a:t>
              </a:r>
              <a:r>
                <a:rPr lang="en-US" sz="2700" dirty="0" err="1" smtClean="0">
                  <a:solidFill>
                    <a:prstClr val="black"/>
                  </a:solidFill>
                  <a:latin typeface="Calibri"/>
                  <a:cs typeface="Calibri"/>
                </a:rPr>
                <a:t>las</a:t>
              </a:r>
              <a:r>
                <a:rPr lang="en-US" sz="2700" dirty="0" smtClean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 smtClean="0">
                  <a:solidFill>
                    <a:prstClr val="black"/>
                  </a:solidFill>
                  <a:latin typeface="Calibri"/>
                  <a:cs typeface="Calibri"/>
                </a:rPr>
                <a:t>metas</a:t>
              </a:r>
              <a:r>
                <a:rPr lang="en-US" sz="2700" dirty="0" smtClean="0">
                  <a:solidFill>
                    <a:prstClr val="black"/>
                  </a:solidFill>
                  <a:latin typeface="Calibri"/>
                  <a:cs typeface="Calibri"/>
                </a:rPr>
                <a:t>.</a:t>
              </a:r>
              <a:endParaRPr lang="en-US" sz="2700" dirty="0">
                <a:solidFill>
                  <a:prstClr val="black"/>
                </a:solidFill>
                <a:latin typeface="Calibri"/>
                <a:cs typeface="Calibri"/>
              </a:endParaRPr>
            </a:p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endParaRPr lang="en-US" sz="27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sp>
        <p:nvSpPr>
          <p:cNvPr id="9" name="L-Shape 8"/>
          <p:cNvSpPr/>
          <p:nvPr/>
        </p:nvSpPr>
        <p:spPr>
          <a:xfrm rot="5400000">
            <a:off x="4217967" y="2062683"/>
            <a:ext cx="4379487" cy="3558197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5108582" y="2250830"/>
            <a:ext cx="3212360" cy="4321812"/>
            <a:chOff x="4314831" y="87308"/>
            <a:chExt cx="3212360" cy="3083136"/>
          </a:xfrm>
        </p:grpSpPr>
        <p:sp>
          <p:nvSpPr>
            <p:cNvPr id="11" name="Rectangle 10"/>
            <p:cNvSpPr/>
            <p:nvPr/>
          </p:nvSpPr>
          <p:spPr>
            <a:xfrm>
              <a:off x="4314831" y="354622"/>
              <a:ext cx="3212360" cy="281582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Rectangle 11"/>
            <p:cNvSpPr/>
            <p:nvPr/>
          </p:nvSpPr>
          <p:spPr>
            <a:xfrm>
              <a:off x="4314831" y="87308"/>
              <a:ext cx="3212360" cy="30831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2870" tIns="102870" rIns="102870" bIns="102870" numCol="1" spcCol="1270" anchor="t" anchorCtr="0">
              <a:noAutofit/>
            </a:bodyPr>
            <a:lstStyle/>
            <a:p>
              <a:pPr lvl="0" defTabSz="12001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700" b="1" dirty="0">
                  <a:solidFill>
                    <a:srgbClr val="0033CC"/>
                  </a:solidFill>
                  <a:latin typeface="Calibri"/>
                  <a:cs typeface="Calibri"/>
                </a:rPr>
                <a:t>Paso 2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: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Identificar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opciones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o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alternativas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: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seleccionar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las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ideas,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oportunidades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o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soluciones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que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respondan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mejor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a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las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necesidades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y </a:t>
              </a:r>
              <a:r>
                <a:rPr lang="en-US" sz="2700" dirty="0" err="1">
                  <a:solidFill>
                    <a:prstClr val="black"/>
                  </a:solidFill>
                  <a:latin typeface="Calibri"/>
                  <a:cs typeface="Calibri"/>
                </a:rPr>
                <a:t>realidades</a:t>
              </a:r>
              <a:r>
                <a:rPr lang="en-US" sz="2700" dirty="0">
                  <a:solidFill>
                    <a:prstClr val="black"/>
                  </a:solidFill>
                  <a:latin typeface="Calibri"/>
                  <a:cs typeface="Calibri"/>
                </a:rPr>
                <a:t> de la </a:t>
              </a:r>
              <a:r>
                <a:rPr lang="en-US" sz="2700" dirty="0" err="1" smtClean="0">
                  <a:solidFill>
                    <a:prstClr val="black"/>
                  </a:solidFill>
                  <a:latin typeface="Calibri"/>
                  <a:cs typeface="Calibri"/>
                </a:rPr>
                <a:t>región</a:t>
              </a:r>
              <a:r>
                <a:rPr lang="en-US" sz="2700" dirty="0" smtClean="0">
                  <a:solidFill>
                    <a:prstClr val="black"/>
                  </a:solidFill>
                  <a:latin typeface="Calibri"/>
                  <a:cs typeface="Calibri"/>
                </a:rPr>
                <a:t>.</a:t>
              </a:r>
              <a:endParaRPr lang="en-US" sz="2700" dirty="0">
                <a:solidFill>
                  <a:prstClr val="black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9831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Paso 2: </a:t>
            </a:r>
            <a:r>
              <a:rPr lang="en-US" sz="3600" dirty="0" err="1" smtClean="0"/>
              <a:t>Identificar</a:t>
            </a:r>
            <a:r>
              <a:rPr lang="en-US" sz="3600" dirty="0" smtClean="0"/>
              <a:t> </a:t>
            </a:r>
            <a:r>
              <a:rPr lang="en-US" sz="3600" dirty="0" err="1" smtClean="0"/>
              <a:t>opciones</a:t>
            </a:r>
            <a:r>
              <a:rPr lang="en-US" sz="3600" dirty="0" smtClean="0"/>
              <a:t> o </a:t>
            </a:r>
            <a:r>
              <a:rPr lang="en-US" sz="3600" dirty="0" err="1" smtClean="0"/>
              <a:t>alternativas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899138"/>
            <a:ext cx="7556500" cy="4835769"/>
          </a:xfrm>
        </p:spPr>
        <p:txBody>
          <a:bodyPr/>
          <a:lstStyle/>
          <a:p>
            <a:r>
              <a:rPr lang="en-GB" sz="2750" dirty="0" smtClean="0"/>
              <a:t>El </a:t>
            </a:r>
            <a:r>
              <a:rPr lang="en-GB" sz="2750" dirty="0" err="1" smtClean="0"/>
              <a:t>propósito</a:t>
            </a:r>
            <a:r>
              <a:rPr lang="en-GB" sz="2750" dirty="0" smtClean="0"/>
              <a:t> de </a:t>
            </a:r>
            <a:r>
              <a:rPr lang="en-GB" sz="2750" dirty="0" err="1" smtClean="0"/>
              <a:t>este</a:t>
            </a:r>
            <a:r>
              <a:rPr lang="en-GB" sz="2750" dirty="0" smtClean="0"/>
              <a:t> </a:t>
            </a:r>
            <a:r>
              <a:rPr lang="en-GB" sz="2750" dirty="0" err="1" smtClean="0"/>
              <a:t>paso</a:t>
            </a:r>
            <a:r>
              <a:rPr lang="en-GB" sz="2750" dirty="0" smtClean="0"/>
              <a:t> </a:t>
            </a:r>
            <a:r>
              <a:rPr lang="en-GB" sz="2750" dirty="0" err="1" smtClean="0"/>
              <a:t>es</a:t>
            </a:r>
            <a:r>
              <a:rPr lang="en-GB" sz="2750" dirty="0" smtClean="0"/>
              <a:t> </a:t>
            </a:r>
            <a:r>
              <a:rPr lang="en-GB" sz="2750" dirty="0" err="1" smtClean="0"/>
              <a:t>identificar</a:t>
            </a:r>
            <a:r>
              <a:rPr lang="en-GB" sz="2750" dirty="0" smtClean="0"/>
              <a:t> </a:t>
            </a:r>
            <a:r>
              <a:rPr lang="en-GB" sz="2750" dirty="0" err="1" smtClean="0"/>
              <a:t>las</a:t>
            </a:r>
            <a:r>
              <a:rPr lang="en-GB" sz="2750" dirty="0" smtClean="0"/>
              <a:t> ideas, </a:t>
            </a:r>
            <a:r>
              <a:rPr lang="en-GB" sz="2750" dirty="0" err="1" smtClean="0"/>
              <a:t>oportunidades</a:t>
            </a:r>
            <a:r>
              <a:rPr lang="en-GB" sz="2750" dirty="0" smtClean="0"/>
              <a:t> o </a:t>
            </a:r>
            <a:r>
              <a:rPr lang="en-GB" sz="2750" dirty="0" err="1" smtClean="0"/>
              <a:t>soluciones</a:t>
            </a:r>
            <a:r>
              <a:rPr lang="en-GB" sz="2750" dirty="0" smtClean="0"/>
              <a:t> </a:t>
            </a:r>
            <a:r>
              <a:rPr lang="en-GB" sz="2750" dirty="0" err="1" smtClean="0"/>
              <a:t>que</a:t>
            </a:r>
            <a:r>
              <a:rPr lang="en-GB" sz="2750" dirty="0"/>
              <a:t> </a:t>
            </a:r>
            <a:r>
              <a:rPr lang="en-GB" sz="2750" i="1" dirty="0" err="1" smtClean="0">
                <a:solidFill>
                  <a:schemeClr val="bg2"/>
                </a:solidFill>
              </a:rPr>
              <a:t>mejor</a:t>
            </a:r>
            <a:r>
              <a:rPr lang="en-GB" sz="2750" dirty="0" smtClean="0"/>
              <a:t> </a:t>
            </a:r>
            <a:r>
              <a:rPr lang="en-GB" sz="2750" i="1" dirty="0" err="1" smtClean="0">
                <a:solidFill>
                  <a:schemeClr val="bg2"/>
                </a:solidFill>
              </a:rPr>
              <a:t>respondan</a:t>
            </a:r>
            <a:r>
              <a:rPr lang="en-GB" sz="2750" i="1" dirty="0" smtClean="0">
                <a:solidFill>
                  <a:schemeClr val="bg2"/>
                </a:solidFill>
              </a:rPr>
              <a:t> a </a:t>
            </a:r>
            <a:r>
              <a:rPr lang="en-GB" sz="2750" i="1" dirty="0" err="1" smtClean="0">
                <a:solidFill>
                  <a:schemeClr val="bg2"/>
                </a:solidFill>
              </a:rPr>
              <a:t>las</a:t>
            </a:r>
            <a:r>
              <a:rPr lang="en-GB" sz="2750" i="1" dirty="0" smtClean="0">
                <a:solidFill>
                  <a:schemeClr val="bg2"/>
                </a:solidFill>
              </a:rPr>
              <a:t> </a:t>
            </a:r>
            <a:r>
              <a:rPr lang="en-GB" sz="2750" i="1" dirty="0" err="1" smtClean="0">
                <a:solidFill>
                  <a:schemeClr val="bg2"/>
                </a:solidFill>
              </a:rPr>
              <a:t>necesidades</a:t>
            </a:r>
            <a:r>
              <a:rPr lang="en-GB" sz="2750" i="1" dirty="0" smtClean="0">
                <a:solidFill>
                  <a:schemeClr val="bg2"/>
                </a:solidFill>
              </a:rPr>
              <a:t> y </a:t>
            </a:r>
            <a:r>
              <a:rPr lang="en-GB" sz="2750" i="1" dirty="0" err="1" smtClean="0">
                <a:solidFill>
                  <a:schemeClr val="bg2"/>
                </a:solidFill>
              </a:rPr>
              <a:t>realidades</a:t>
            </a:r>
            <a:r>
              <a:rPr lang="en-GB" sz="2750" i="1" dirty="0" smtClean="0">
                <a:solidFill>
                  <a:schemeClr val="bg2"/>
                </a:solidFill>
              </a:rPr>
              <a:t> de la </a:t>
            </a:r>
            <a:r>
              <a:rPr lang="en-GB" sz="2750" i="1" dirty="0" err="1" smtClean="0">
                <a:solidFill>
                  <a:schemeClr val="bg2"/>
                </a:solidFill>
              </a:rPr>
              <a:t>región</a:t>
            </a:r>
            <a:r>
              <a:rPr lang="en-GB" sz="2750" i="1" dirty="0" smtClean="0">
                <a:solidFill>
                  <a:schemeClr val="bg2"/>
                </a:solidFill>
              </a:rPr>
              <a:t>.</a:t>
            </a:r>
          </a:p>
          <a:p>
            <a:r>
              <a:rPr lang="en-GB" dirty="0">
                <a:solidFill>
                  <a:prstClr val="black"/>
                </a:solidFill>
              </a:rPr>
              <a:t>Como </a:t>
            </a:r>
            <a:r>
              <a:rPr lang="en-GB" dirty="0" err="1">
                <a:solidFill>
                  <a:prstClr val="black"/>
                </a:solidFill>
              </a:rPr>
              <a:t>resultado</a:t>
            </a:r>
            <a:r>
              <a:rPr lang="en-GB" dirty="0">
                <a:solidFill>
                  <a:prstClr val="black"/>
                </a:solidFill>
              </a:rPr>
              <a:t> se </a:t>
            </a:r>
            <a:r>
              <a:rPr lang="en-GB" dirty="0" err="1">
                <a:solidFill>
                  <a:prstClr val="black"/>
                </a:solidFill>
              </a:rPr>
              <a:t>obtendrá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una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tabla</a:t>
            </a:r>
            <a:r>
              <a:rPr lang="en-GB" dirty="0">
                <a:solidFill>
                  <a:prstClr val="black"/>
                </a:solidFill>
              </a:rPr>
              <a:t> de ideas, </a:t>
            </a:r>
            <a:r>
              <a:rPr lang="en-GB" dirty="0" err="1">
                <a:solidFill>
                  <a:prstClr val="black"/>
                </a:solidFill>
              </a:rPr>
              <a:t>oportunidades</a:t>
            </a:r>
            <a:r>
              <a:rPr lang="en-GB" dirty="0">
                <a:solidFill>
                  <a:prstClr val="black"/>
                </a:solidFill>
              </a:rPr>
              <a:t> o </a:t>
            </a:r>
            <a:r>
              <a:rPr lang="en-GB" dirty="0" err="1">
                <a:solidFill>
                  <a:prstClr val="black"/>
                </a:solidFill>
              </a:rPr>
              <a:t>soluciones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alternativas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srgbClr val="0033CC"/>
                </a:solidFill>
              </a:rPr>
              <a:t>prioritarias</a:t>
            </a:r>
            <a:r>
              <a:rPr lang="en-GB" dirty="0">
                <a:solidFill>
                  <a:srgbClr val="0033CC"/>
                </a:solidFill>
              </a:rPr>
              <a:t>,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las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cuales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constituirán</a:t>
            </a:r>
            <a:r>
              <a:rPr lang="en-GB" dirty="0">
                <a:solidFill>
                  <a:prstClr val="black"/>
                </a:solidFill>
              </a:rPr>
              <a:t> la base </a:t>
            </a:r>
            <a:r>
              <a:rPr lang="en-GB" dirty="0" err="1">
                <a:solidFill>
                  <a:prstClr val="black"/>
                </a:solidFill>
              </a:rPr>
              <a:t>para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realizar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consultas</a:t>
            </a:r>
            <a:r>
              <a:rPr lang="en-GB" dirty="0">
                <a:solidFill>
                  <a:prstClr val="black"/>
                </a:solidFill>
              </a:rPr>
              <a:t> y </a:t>
            </a:r>
            <a:r>
              <a:rPr lang="en-GB" dirty="0" err="1">
                <a:solidFill>
                  <a:prstClr val="black"/>
                </a:solidFill>
              </a:rPr>
              <a:t>discusiones</a:t>
            </a:r>
            <a:r>
              <a:rPr lang="en-GB" dirty="0">
                <a:solidFill>
                  <a:prstClr val="black"/>
                </a:solidFill>
              </a:rPr>
              <a:t>  </a:t>
            </a:r>
            <a:r>
              <a:rPr lang="en-GB" dirty="0" err="1">
                <a:solidFill>
                  <a:prstClr val="black"/>
                </a:solidFill>
              </a:rPr>
              <a:t>más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detalladas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sobre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>
                <a:solidFill>
                  <a:prstClr val="black"/>
                </a:solidFill>
              </a:rPr>
              <a:t>opciones</a:t>
            </a:r>
            <a:r>
              <a:rPr lang="en-GB" dirty="0">
                <a:solidFill>
                  <a:prstClr val="black"/>
                </a:solidFill>
              </a:rPr>
              <a:t> o </a:t>
            </a:r>
            <a:r>
              <a:rPr lang="en-GB" dirty="0" err="1">
                <a:solidFill>
                  <a:prstClr val="black"/>
                </a:solidFill>
              </a:rPr>
              <a:t>alternativas</a:t>
            </a:r>
            <a:r>
              <a:rPr lang="en-GB" dirty="0">
                <a:solidFill>
                  <a:prstClr val="black"/>
                </a:solidFill>
              </a:rPr>
              <a:t> en </a:t>
            </a:r>
            <a:r>
              <a:rPr lang="en-GB" dirty="0" err="1">
                <a:solidFill>
                  <a:prstClr val="black"/>
                </a:solidFill>
              </a:rPr>
              <a:t>cada</a:t>
            </a:r>
            <a:r>
              <a:rPr lang="en-GB" dirty="0">
                <a:solidFill>
                  <a:prstClr val="black"/>
                </a:solidFill>
              </a:rPr>
              <a:t> </a:t>
            </a:r>
            <a:r>
              <a:rPr lang="en-GB" dirty="0" err="1" smtClean="0">
                <a:solidFill>
                  <a:prstClr val="black"/>
                </a:solidFill>
              </a:rPr>
              <a:t>país</a:t>
            </a:r>
            <a:r>
              <a:rPr lang="en-GB" dirty="0" smtClean="0">
                <a:solidFill>
                  <a:prstClr val="black"/>
                </a:solidFill>
              </a:rPr>
              <a:t>.</a:t>
            </a:r>
            <a:endParaRPr lang="en-GB" sz="275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51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Criterios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666247323"/>
              </p:ext>
            </p:extLst>
          </p:nvPr>
        </p:nvGraphicFramePr>
        <p:xfrm>
          <a:off x="381000" y="1677034"/>
          <a:ext cx="8509000" cy="4939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6799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9B0556-42C1-8348-8C83-89A63A4DC0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C3C64F3-049B-E74B-BED2-B78F0F6A2CB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6E2F98-A0A1-FC43-B4A1-F2938B7D25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A826A2-CBB0-7B46-8BE2-E6FE19588C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DA946AE-4699-4547-B591-FAC5EC8221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D1862C-EC5D-FA4E-8149-2AF7200C7E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3D6AFF0-2DCB-9A4D-B47C-11B5EFC76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D16263-5BAF-0B46-9BCA-C8D5B73E14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B81F0AE-495B-B344-9EE5-061BB172AD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F8EA06B-841D-114B-AAB2-52D43F2A80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BAF161-6653-FA41-A4A9-28B0E3B6D3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B49854-2957-9E42-9024-923704EBA6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44EC8A0-F257-9B4F-B442-7C6B11E14E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BE2192-ECE6-0B4B-B477-800EBEA654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1429AC-9D00-7E48-BE16-704616688A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498EAA4-D45B-9A44-A8BC-1B426F123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D03AECD-6ABA-D548-AD3D-BBA6823585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971F55-7B05-B043-B727-B41F7B50DD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631586-AD5A-7241-B06A-B5D7AC4095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919C03-DD3A-EE41-89DE-5CF6ED57FD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Ejercicio</a:t>
            </a:r>
            <a:r>
              <a:rPr lang="en-US" dirty="0" smtClean="0"/>
              <a:t> </a:t>
            </a:r>
            <a:r>
              <a:rPr lang="en-US" dirty="0" err="1" smtClean="0"/>
              <a:t>grupal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875" y="1689100"/>
            <a:ext cx="7556500" cy="51689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En </a:t>
            </a:r>
            <a:r>
              <a:rPr lang="en-GB" dirty="0" err="1" smtClean="0"/>
              <a:t>grupos</a:t>
            </a:r>
            <a:r>
              <a:rPr lang="en-GB" dirty="0" smtClean="0"/>
              <a:t> de 5 personas:</a:t>
            </a:r>
          </a:p>
          <a:p>
            <a:r>
              <a:rPr lang="en-GB" dirty="0" err="1" smtClean="0"/>
              <a:t>Revisar</a:t>
            </a:r>
            <a:r>
              <a:rPr lang="en-GB" dirty="0" smtClean="0"/>
              <a:t> </a:t>
            </a:r>
            <a:r>
              <a:rPr lang="en-GB" dirty="0" err="1" smtClean="0"/>
              <a:t>las</a:t>
            </a:r>
            <a:r>
              <a:rPr lang="en-GB" dirty="0" smtClean="0"/>
              <a:t> ideas, </a:t>
            </a:r>
            <a:r>
              <a:rPr lang="en-GB" dirty="0" err="1" smtClean="0"/>
              <a:t>oportunidades</a:t>
            </a:r>
            <a:r>
              <a:rPr lang="en-GB" dirty="0" smtClean="0"/>
              <a:t> o </a:t>
            </a:r>
            <a:r>
              <a:rPr lang="en-GB" dirty="0" err="1" smtClean="0"/>
              <a:t>soluciones</a:t>
            </a:r>
            <a:r>
              <a:rPr lang="en-GB" dirty="0" smtClean="0"/>
              <a:t> y </a:t>
            </a:r>
            <a:r>
              <a:rPr lang="en-GB" dirty="0" err="1" smtClean="0"/>
              <a:t>determinar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El </a:t>
            </a:r>
            <a:r>
              <a:rPr lang="en-GB" dirty="0" err="1" smtClean="0"/>
              <a:t>costo</a:t>
            </a:r>
            <a:r>
              <a:rPr lang="en-GB" dirty="0" smtClean="0"/>
              <a:t> </a:t>
            </a:r>
            <a:r>
              <a:rPr lang="en-GB" dirty="0" err="1" smtClean="0"/>
              <a:t>aproximado</a:t>
            </a:r>
            <a:endParaRPr lang="en-GB" dirty="0" smtClean="0"/>
          </a:p>
          <a:p>
            <a:pPr lvl="1"/>
            <a:r>
              <a:rPr lang="en-GB" dirty="0" smtClean="0"/>
              <a:t>Los </a:t>
            </a:r>
            <a:r>
              <a:rPr lang="en-GB" dirty="0" err="1" smtClean="0"/>
              <a:t>beneficios</a:t>
            </a:r>
            <a:endParaRPr lang="en-GB" dirty="0" smtClean="0"/>
          </a:p>
          <a:p>
            <a:pPr lvl="1"/>
            <a:r>
              <a:rPr lang="en-GB" dirty="0" err="1" smtClean="0"/>
              <a:t>Tiempo</a:t>
            </a:r>
            <a:r>
              <a:rPr lang="en-GB" dirty="0" smtClean="0"/>
              <a:t>  </a:t>
            </a:r>
            <a:r>
              <a:rPr lang="en-GB" dirty="0" err="1" smtClean="0"/>
              <a:t>necesario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la </a:t>
            </a:r>
            <a:r>
              <a:rPr lang="en-GB" dirty="0" err="1" smtClean="0"/>
              <a:t>implementación</a:t>
            </a:r>
            <a:endParaRPr lang="en-GB" dirty="0" smtClean="0"/>
          </a:p>
          <a:p>
            <a:r>
              <a:rPr lang="en-GB" dirty="0" err="1" smtClean="0"/>
              <a:t>Asignar</a:t>
            </a:r>
            <a:r>
              <a:rPr lang="en-GB" dirty="0" smtClean="0"/>
              <a:t> un </a:t>
            </a:r>
            <a:r>
              <a:rPr lang="en-GB" dirty="0" err="1" smtClean="0"/>
              <a:t>nivel</a:t>
            </a:r>
            <a:r>
              <a:rPr lang="en-GB" dirty="0" smtClean="0"/>
              <a:t> de </a:t>
            </a:r>
            <a:r>
              <a:rPr lang="en-GB" dirty="0" err="1" smtClean="0"/>
              <a:t>prioridad</a:t>
            </a:r>
            <a:r>
              <a:rPr lang="en-GB" dirty="0" smtClean="0"/>
              <a:t> (</a:t>
            </a:r>
            <a:r>
              <a:rPr lang="en-GB" dirty="0" err="1" smtClean="0"/>
              <a:t>alta</a:t>
            </a:r>
            <a:r>
              <a:rPr lang="en-GB" dirty="0" smtClean="0"/>
              <a:t>, media, </a:t>
            </a:r>
            <a:r>
              <a:rPr lang="en-GB" dirty="0" err="1" smtClean="0"/>
              <a:t>baja</a:t>
            </a:r>
            <a:r>
              <a:rPr lang="en-GB" dirty="0" smtClean="0"/>
              <a:t>)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cada</a:t>
            </a:r>
            <a:r>
              <a:rPr lang="en-GB" dirty="0" smtClean="0"/>
              <a:t> idea, </a:t>
            </a:r>
            <a:r>
              <a:rPr lang="en-GB" dirty="0" err="1" smtClean="0"/>
              <a:t>oportunidad</a:t>
            </a:r>
            <a:r>
              <a:rPr lang="en-GB" dirty="0" smtClean="0"/>
              <a:t> o </a:t>
            </a:r>
            <a:r>
              <a:rPr lang="en-GB" dirty="0" err="1" smtClean="0"/>
              <a:t>solución</a:t>
            </a:r>
            <a:r>
              <a:rPr lang="en-GB" dirty="0" smtClean="0"/>
              <a:t>.</a:t>
            </a:r>
            <a:endParaRPr lang="en-GB" dirty="0"/>
          </a:p>
          <a:p>
            <a:pPr marL="0" lvl="0" indent="0">
              <a:buNone/>
            </a:pPr>
            <a:r>
              <a:rPr lang="en-GB" b="1" dirty="0" err="1" smtClean="0"/>
              <a:t>Tiempo</a:t>
            </a:r>
            <a:r>
              <a:rPr lang="en-GB" b="1" dirty="0" smtClean="0"/>
              <a:t>: 25 </a:t>
            </a:r>
            <a:r>
              <a:rPr lang="en-GB" b="1" smtClean="0"/>
              <a:t>minutos</a:t>
            </a:r>
            <a:endParaRPr lang="en-GB" b="1" dirty="0"/>
          </a:p>
          <a:p>
            <a:pPr marL="0" lv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24705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75" y="2616200"/>
            <a:ext cx="7451726" cy="1828800"/>
          </a:xfrm>
        </p:spPr>
        <p:txBody>
          <a:bodyPr/>
          <a:lstStyle/>
          <a:p>
            <a:r>
              <a:rPr lang="en-US" dirty="0" err="1" smtClean="0"/>
              <a:t>Sección</a:t>
            </a:r>
            <a:r>
              <a:rPr lang="en-US" dirty="0" smtClean="0"/>
              <a:t> 6: </a:t>
            </a:r>
            <a:r>
              <a:rPr lang="en-US" dirty="0" err="1" smtClean="0"/>
              <a:t>Priorizar</a:t>
            </a:r>
            <a:r>
              <a:rPr lang="en-US" dirty="0" smtClean="0"/>
              <a:t> ideas, </a:t>
            </a:r>
            <a:r>
              <a:rPr lang="en-US" dirty="0" err="1" smtClean="0"/>
              <a:t>oportunidades</a:t>
            </a:r>
            <a:r>
              <a:rPr lang="en-US" dirty="0" smtClean="0"/>
              <a:t> y </a:t>
            </a:r>
            <a:r>
              <a:rPr lang="en-US" dirty="0" err="1" smtClean="0"/>
              <a:t>soluciones</a:t>
            </a:r>
            <a:r>
              <a:rPr lang="en-US" dirty="0" smtClean="0"/>
              <a:t> </a:t>
            </a:r>
            <a:r>
              <a:rPr lang="en-US" dirty="0" err="1" smtClean="0"/>
              <a:t>nuevas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60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Dónde</a:t>
            </a:r>
            <a:r>
              <a:rPr lang="en-US" dirty="0" smtClean="0"/>
              <a:t> </a:t>
            </a:r>
            <a:r>
              <a:rPr lang="en-US" dirty="0" err="1" smtClean="0"/>
              <a:t>estamos</a:t>
            </a:r>
            <a:r>
              <a:rPr lang="en-US" dirty="0" smtClean="0"/>
              <a:t>?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726963" y="2311400"/>
            <a:ext cx="1258770" cy="2007055"/>
            <a:chOff x="4525" y="1104444"/>
            <a:chExt cx="1258770" cy="2490111"/>
          </a:xfrm>
          <a:solidFill>
            <a:schemeClr val="bg2"/>
          </a:solidFill>
        </p:grpSpPr>
        <p:sp>
          <p:nvSpPr>
            <p:cNvPr id="4" name="Rounded Rectangle 3"/>
            <p:cNvSpPr/>
            <p:nvPr/>
          </p:nvSpPr>
          <p:spPr>
            <a:xfrm>
              <a:off x="4525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41393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kern="1200" dirty="0" err="1" smtClean="0">
                  <a:solidFill>
                    <a:schemeClr val="bg1"/>
                  </a:solidFill>
                  <a:latin typeface="Calibri"/>
                  <a:cs typeface="Calibri"/>
                </a:rPr>
                <a:t>Definir</a:t>
              </a:r>
              <a:r>
                <a:rPr lang="en-US" sz="1600" kern="1200" dirty="0" smtClean="0">
                  <a:solidFill>
                    <a:schemeClr val="bg1"/>
                  </a:solidFill>
                  <a:latin typeface="Calibri"/>
                  <a:cs typeface="Calibri"/>
                </a:rPr>
                <a:t> la </a:t>
              </a:r>
              <a:r>
                <a:rPr lang="en-US" sz="1600" kern="1200" dirty="0" err="1" smtClean="0">
                  <a:solidFill>
                    <a:schemeClr val="bg1"/>
                  </a:solidFill>
                  <a:latin typeface="Calibri"/>
                  <a:cs typeface="Calibri"/>
                </a:rPr>
                <a:t>visión</a:t>
              </a:r>
              <a:endParaRPr lang="en-US" sz="1600" kern="1200" dirty="0">
                <a:solidFill>
                  <a:schemeClr val="bg1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976670" y="3268035"/>
            <a:ext cx="216000" cy="290164"/>
            <a:chOff x="1254232" y="2169499"/>
            <a:chExt cx="216000" cy="360000"/>
          </a:xfrm>
        </p:grpSpPr>
        <p:sp>
          <p:nvSpPr>
            <p:cNvPr id="7" name="Right Arrow 6"/>
            <p:cNvSpPr/>
            <p:nvPr/>
          </p:nvSpPr>
          <p:spPr>
            <a:xfrm>
              <a:off x="1254232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ight Arrow 6"/>
            <p:cNvSpPr/>
            <p:nvPr/>
          </p:nvSpPr>
          <p:spPr>
            <a:xfrm>
              <a:off x="1254232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202504" y="2311400"/>
            <a:ext cx="1258770" cy="2007055"/>
            <a:chOff x="1480066" y="1104444"/>
            <a:chExt cx="1258770" cy="2490111"/>
          </a:xfrm>
          <a:solidFill>
            <a:schemeClr val="bg2"/>
          </a:solidFill>
        </p:grpSpPr>
        <p:sp>
          <p:nvSpPr>
            <p:cNvPr id="10" name="Rounded Rectangle 9"/>
            <p:cNvSpPr/>
            <p:nvPr/>
          </p:nvSpPr>
          <p:spPr>
            <a:xfrm>
              <a:off x="1480066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11" name="Rounded Rectangle 8"/>
            <p:cNvSpPr/>
            <p:nvPr/>
          </p:nvSpPr>
          <p:spPr>
            <a:xfrm>
              <a:off x="1516934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Establecer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</a:t>
              </a: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las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</a:t>
              </a: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metas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o </a:t>
              </a:r>
              <a:r>
                <a:rPr lang="en-US" sz="1600" dirty="0" err="1" smtClean="0">
                  <a:solidFill>
                    <a:prstClr val="white"/>
                  </a:solidFill>
                  <a:latin typeface="Calibri"/>
                  <a:cs typeface="Calibri"/>
                </a:rPr>
                <a:t>declaraciones</a:t>
              </a:r>
              <a:r>
                <a:rPr lang="en-US" sz="1600" dirty="0" smtClean="0">
                  <a:solidFill>
                    <a:prstClr val="white"/>
                  </a:solidFill>
                  <a:latin typeface="Calibri"/>
                  <a:cs typeface="Calibri"/>
                </a:rPr>
                <a:t> de </a:t>
              </a:r>
              <a:r>
                <a:rPr lang="en-US" sz="1600" dirty="0" err="1" smtClean="0">
                  <a:solidFill>
                    <a:prstClr val="white"/>
                  </a:solidFill>
                  <a:latin typeface="Calibri"/>
                  <a:cs typeface="Calibri"/>
                </a:rPr>
                <a:t>estatus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4452211" y="3268035"/>
            <a:ext cx="216000" cy="290164"/>
            <a:chOff x="2729773" y="2169499"/>
            <a:chExt cx="216000" cy="360000"/>
          </a:xfrm>
        </p:grpSpPr>
        <p:sp>
          <p:nvSpPr>
            <p:cNvPr id="13" name="Right Arrow 12"/>
            <p:cNvSpPr/>
            <p:nvPr/>
          </p:nvSpPr>
          <p:spPr>
            <a:xfrm>
              <a:off x="2729773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ight Arrow 10"/>
            <p:cNvSpPr/>
            <p:nvPr/>
          </p:nvSpPr>
          <p:spPr>
            <a:xfrm>
              <a:off x="2729773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965852" y="3268035"/>
            <a:ext cx="216000" cy="290164"/>
            <a:chOff x="4205314" y="2169499"/>
            <a:chExt cx="216000" cy="360000"/>
          </a:xfrm>
        </p:grpSpPr>
        <p:sp>
          <p:nvSpPr>
            <p:cNvPr id="19" name="Right Arrow 18"/>
            <p:cNvSpPr/>
            <p:nvPr/>
          </p:nvSpPr>
          <p:spPr>
            <a:xfrm>
              <a:off x="4205314" y="2169499"/>
              <a:ext cx="216000" cy="360000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F0000"/>
            </a:solidFill>
          </p:spPr>
          <p:style>
            <a:ln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ight Arrow 14"/>
            <p:cNvSpPr/>
            <p:nvPr/>
          </p:nvSpPr>
          <p:spPr>
            <a:xfrm>
              <a:off x="4205314" y="2241499"/>
              <a:ext cx="151200" cy="2160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>
                <a:latin typeface="Calibri"/>
                <a:cs typeface="Calibri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178985" y="2311400"/>
            <a:ext cx="1294769" cy="2007055"/>
            <a:chOff x="4431147" y="1104444"/>
            <a:chExt cx="1258770" cy="2490111"/>
          </a:xfrm>
          <a:solidFill>
            <a:srgbClr val="0033CC"/>
          </a:solidFill>
        </p:grpSpPr>
        <p:sp>
          <p:nvSpPr>
            <p:cNvPr id="22" name="Rounded Rectangle 21"/>
            <p:cNvSpPr/>
            <p:nvPr/>
          </p:nvSpPr>
          <p:spPr>
            <a:xfrm>
              <a:off x="4431147" y="1104444"/>
              <a:ext cx="1258770" cy="2490111"/>
            </a:xfrm>
            <a:prstGeom prst="roundRect">
              <a:avLst>
                <a:gd name="adj" fmla="val 10000"/>
              </a:avLst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23" name="Rounded Rectangle 16"/>
            <p:cNvSpPr/>
            <p:nvPr/>
          </p:nvSpPr>
          <p:spPr>
            <a:xfrm>
              <a:off x="4468015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Identificar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</a:t>
              </a: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opciones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o </a:t>
              </a: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alternativas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41783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40100" y="41656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4"/>
          <a:stretch>
            <a:fillRect/>
          </a:stretch>
        </p:blipFill>
        <p:spPr>
          <a:xfrm>
            <a:off x="4826000" y="4178300"/>
            <a:ext cx="1260000" cy="1260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62701" y="4165601"/>
            <a:ext cx="1259998" cy="125999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28" name="Group 27"/>
          <p:cNvGrpSpPr/>
          <p:nvPr/>
        </p:nvGrpSpPr>
        <p:grpSpPr>
          <a:xfrm>
            <a:off x="4688404" y="2311400"/>
            <a:ext cx="1258770" cy="2007055"/>
            <a:chOff x="1480066" y="1104444"/>
            <a:chExt cx="1258770" cy="2490111"/>
          </a:xfrm>
          <a:solidFill>
            <a:schemeClr val="bg2"/>
          </a:solidFill>
        </p:grpSpPr>
        <p:sp>
          <p:nvSpPr>
            <p:cNvPr id="29" name="Rounded Rectangle 28"/>
            <p:cNvSpPr/>
            <p:nvPr/>
          </p:nvSpPr>
          <p:spPr>
            <a:xfrm>
              <a:off x="1480066" y="1104444"/>
              <a:ext cx="1258770" cy="249011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</p:sp>
        <p:sp>
          <p:nvSpPr>
            <p:cNvPr id="30" name="Rounded Rectangle 8"/>
            <p:cNvSpPr/>
            <p:nvPr/>
          </p:nvSpPr>
          <p:spPr>
            <a:xfrm>
              <a:off x="1516934" y="1141312"/>
              <a:ext cx="1185034" cy="2416375"/>
            </a:xfrm>
            <a:prstGeom prst="rect">
              <a:avLst/>
            </a:prstGeom>
            <a:noFill/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Aportar</a:t>
              </a:r>
              <a:r>
                <a:rPr lang="en-US" sz="1600" dirty="0">
                  <a:solidFill>
                    <a:prstClr val="white"/>
                  </a:solidFill>
                  <a:latin typeface="Calibri"/>
                  <a:cs typeface="Calibri"/>
                </a:rPr>
                <a:t> ideas </a:t>
              </a:r>
              <a:r>
                <a:rPr lang="en-US" sz="1600" dirty="0" err="1">
                  <a:solidFill>
                    <a:prstClr val="white"/>
                  </a:solidFill>
                  <a:latin typeface="Calibri"/>
                  <a:cs typeface="Calibri"/>
                </a:rPr>
                <a:t>innovadoras</a:t>
              </a:r>
              <a:endParaRPr lang="en-US" sz="1600" dirty="0">
                <a:solidFill>
                  <a:prstClr val="white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560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En </a:t>
            </a:r>
            <a:r>
              <a:rPr lang="en-US" sz="3600" dirty="0" err="1" smtClean="0"/>
              <a:t>esta</a:t>
            </a:r>
            <a:r>
              <a:rPr lang="en-US" sz="3600" dirty="0" smtClean="0"/>
              <a:t> </a:t>
            </a:r>
            <a:r>
              <a:rPr lang="en-US" sz="3600" dirty="0" err="1" smtClean="0"/>
              <a:t>sección</a:t>
            </a:r>
            <a:r>
              <a:rPr lang="en-US" sz="3600" dirty="0" smtClean="0"/>
              <a:t> </a:t>
            </a:r>
            <a:r>
              <a:rPr lang="en-US" sz="3600" dirty="0" err="1" smtClean="0"/>
              <a:t>usted</a:t>
            </a:r>
            <a:r>
              <a:rPr lang="en-US" sz="3600" dirty="0" smtClean="0"/>
              <a:t> </a:t>
            </a:r>
            <a:r>
              <a:rPr lang="en-US" sz="3600" dirty="0" err="1" smtClean="0"/>
              <a:t>aprenderá</a:t>
            </a:r>
            <a:r>
              <a:rPr lang="en-US" sz="3600" dirty="0" smtClean="0"/>
              <a:t> </a:t>
            </a:r>
            <a:r>
              <a:rPr lang="en-US" sz="3600" dirty="0" err="1" smtClean="0"/>
              <a:t>sobre</a:t>
            </a:r>
            <a:r>
              <a:rPr lang="en-US" sz="3600" dirty="0" smtClean="0"/>
              <a:t>...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2540001"/>
            <a:ext cx="7556500" cy="3403600"/>
          </a:xfrm>
        </p:spPr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importancia</a:t>
            </a:r>
            <a:r>
              <a:rPr lang="en-GB" dirty="0" smtClean="0"/>
              <a:t> de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alternativas</a:t>
            </a:r>
            <a:endParaRPr lang="en-GB" dirty="0"/>
          </a:p>
          <a:p>
            <a:r>
              <a:rPr lang="en-GB" dirty="0" smtClean="0"/>
              <a:t>El </a:t>
            </a:r>
            <a:r>
              <a:rPr lang="en-GB" dirty="0" err="1" smtClean="0"/>
              <a:t>proceso</a:t>
            </a:r>
            <a:r>
              <a:rPr lang="en-GB" dirty="0" smtClean="0"/>
              <a:t> </a:t>
            </a:r>
            <a:r>
              <a:rPr lang="en-GB" dirty="0" err="1" smtClean="0"/>
              <a:t>para</a:t>
            </a:r>
            <a:r>
              <a:rPr lang="en-GB" dirty="0" smtClean="0"/>
              <a:t> </a:t>
            </a:r>
            <a:r>
              <a:rPr lang="en-GB" dirty="0" err="1" smtClean="0"/>
              <a:t>priorizar</a:t>
            </a:r>
            <a:r>
              <a:rPr lang="en-GB" dirty="0" smtClean="0"/>
              <a:t> </a:t>
            </a:r>
            <a:r>
              <a:rPr lang="en-GB" dirty="0" err="1" smtClean="0"/>
              <a:t>opciones</a:t>
            </a:r>
            <a:r>
              <a:rPr lang="en-GB" dirty="0" smtClean="0"/>
              <a:t> o </a:t>
            </a:r>
            <a:r>
              <a:rPr lang="en-GB" dirty="0" err="1" smtClean="0"/>
              <a:t>alternativas</a:t>
            </a:r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32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 smtClean="0"/>
              <a:t>importancia</a:t>
            </a:r>
            <a:r>
              <a:rPr lang="en-GB" dirty="0" smtClean="0"/>
              <a:t> de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altarnativas</a:t>
            </a:r>
            <a:r>
              <a:rPr lang="en-GB" dirty="0" smtClean="0"/>
              <a:t> 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901700" y="1723292"/>
            <a:ext cx="7200900" cy="4398108"/>
            <a:chOff x="0" y="2009"/>
            <a:chExt cx="7785100" cy="4110781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6" name="Rounded Rectangle 5"/>
            <p:cNvSpPr/>
            <p:nvPr/>
          </p:nvSpPr>
          <p:spPr>
            <a:xfrm>
              <a:off x="0" y="2009"/>
              <a:ext cx="7785100" cy="4110781"/>
            </a:xfrm>
            <a:prstGeom prst="roundRect">
              <a:avLst>
                <a:gd name="adj" fmla="val 10000"/>
              </a:avLst>
            </a:prstGeom>
            <a:grpFill/>
            <a:effectLst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120401" y="122410"/>
              <a:ext cx="7544298" cy="3869979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Por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lo general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existen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muchas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maneras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diferentes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resolver los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problemas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ambientales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transzonales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y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lograr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beneficios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globales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.</a:t>
              </a:r>
            </a:p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Al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formular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el PAE,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deben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documentarse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todas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las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opciones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disponibles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para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las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autoridades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.</a:t>
              </a:r>
            </a:p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No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debe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preseleccionarse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una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solución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en particular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pero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preciso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que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exista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una</a:t>
              </a:r>
              <a:r>
                <a:rPr lang="en-US" sz="2800" dirty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manera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establecer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US" sz="28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prioridades</a:t>
              </a:r>
              <a:r>
                <a:rPr lang="en-US" sz="2800" dirty="0" smtClean="0">
                  <a:solidFill>
                    <a:schemeClr val="tx1"/>
                  </a:solidFill>
                  <a:latin typeface="Calibri"/>
                  <a:cs typeface="Calibri"/>
                </a:rPr>
                <a:t>. </a:t>
              </a:r>
            </a:p>
            <a:p>
              <a:pPr lvl="0" algn="ctr" defTabSz="1555750">
                <a:lnSpc>
                  <a:spcPct val="90000"/>
                </a:lnSpc>
                <a:spcAft>
                  <a:spcPct val="35000"/>
                </a:spcAft>
              </a:pPr>
              <a:endParaRPr lang="en-US" sz="2800" dirty="0" smtClean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90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201472020"/>
              </p:ext>
            </p:extLst>
          </p:nvPr>
        </p:nvGraphicFramePr>
        <p:xfrm>
          <a:off x="190500" y="1727200"/>
          <a:ext cx="8638987" cy="4762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7559487" cy="1025302"/>
          </a:xfrm>
        </p:spPr>
        <p:txBody>
          <a:bodyPr/>
          <a:lstStyle/>
          <a:p>
            <a:r>
              <a:rPr lang="en-GB" sz="3600" dirty="0" err="1" smtClean="0"/>
              <a:t>Priorizar</a:t>
            </a:r>
            <a:r>
              <a:rPr lang="en-US" sz="3600" dirty="0" smtClean="0"/>
              <a:t>….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50653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DEB872-3E0D-8F49-8305-CA21E49EC9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1CBF58-0483-634D-9C67-6D7B44338F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C717F4-09FB-F04D-93BC-7A16687C1A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81D1BE-BCC1-5742-9631-3CFE30C520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034E2E-8BE0-C946-B614-100849C213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0" y="101600"/>
            <a:ext cx="9144000" cy="1625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311294"/>
            <a:ext cx="8244254" cy="1415906"/>
          </a:xfrm>
        </p:spPr>
        <p:txBody>
          <a:bodyPr/>
          <a:lstStyle/>
          <a:p>
            <a:r>
              <a:rPr lang="en-US" sz="2000" dirty="0" err="1" smtClean="0"/>
              <a:t>Contorno</a:t>
            </a:r>
            <a:r>
              <a:rPr lang="en-US" sz="2000" dirty="0" smtClean="0"/>
              <a:t> de </a:t>
            </a:r>
            <a:r>
              <a:rPr lang="en-US" sz="2000" dirty="0" err="1" smtClean="0"/>
              <a:t>oxígeno</a:t>
            </a:r>
            <a:r>
              <a:rPr lang="en-US" sz="2000" dirty="0" smtClean="0"/>
              <a:t> </a:t>
            </a:r>
            <a:r>
              <a:rPr lang="en-US" sz="2000" dirty="0" err="1" smtClean="0"/>
              <a:t>disuelto</a:t>
            </a:r>
            <a:r>
              <a:rPr lang="en-US" sz="2000" dirty="0" smtClean="0"/>
              <a:t> en </a:t>
            </a:r>
            <a:r>
              <a:rPr lang="en-US" sz="2000" dirty="0" err="1" smtClean="0"/>
              <a:t>fondo</a:t>
            </a:r>
            <a:r>
              <a:rPr lang="en-US" sz="2000" dirty="0" smtClean="0"/>
              <a:t>.</a:t>
            </a:r>
            <a:br>
              <a:rPr lang="en-US" sz="2000" dirty="0" smtClean="0"/>
            </a:br>
            <a:r>
              <a:rPr lang="en-US" sz="2000" dirty="0" smtClean="0"/>
              <a:t>Summer </a:t>
            </a:r>
            <a:r>
              <a:rPr lang="en-US" sz="2000" dirty="0" err="1" smtClean="0"/>
              <a:t>Groundfish</a:t>
            </a:r>
            <a:r>
              <a:rPr lang="en-US" sz="2000" dirty="0" smtClean="0"/>
              <a:t> Survey. </a:t>
            </a:r>
            <a:r>
              <a:rPr lang="en-US" sz="2000" dirty="0" err="1" smtClean="0"/>
              <a:t>Encuesta</a:t>
            </a:r>
            <a:r>
              <a:rPr lang="en-US" sz="2000" dirty="0" smtClean="0"/>
              <a:t> de </a:t>
            </a:r>
            <a:r>
              <a:rPr lang="en-US" sz="2000" dirty="0" err="1" smtClean="0"/>
              <a:t>verano</a:t>
            </a:r>
            <a:r>
              <a:rPr lang="en-US" sz="2000" dirty="0" smtClean="0"/>
              <a:t> </a:t>
            </a:r>
            <a:r>
              <a:rPr lang="en-US" sz="2000" dirty="0" err="1" smtClean="0"/>
              <a:t>sobre</a:t>
            </a:r>
            <a:r>
              <a:rPr lang="en-US" sz="2000" dirty="0" smtClean="0"/>
              <a:t> la </a:t>
            </a:r>
            <a:r>
              <a:rPr lang="en-US" sz="2000" dirty="0" err="1" smtClean="0"/>
              <a:t>pesca</a:t>
            </a:r>
            <a:r>
              <a:rPr lang="en-US" sz="2000" dirty="0" smtClean="0"/>
              <a:t> marina.</a:t>
            </a:r>
            <a:br>
              <a:rPr lang="en-US" sz="2000" dirty="0" smtClean="0"/>
            </a:br>
            <a:r>
              <a:rPr lang="en-US" sz="2000" dirty="0" smtClean="0"/>
              <a:t>25 de junio-17 de </a:t>
            </a:r>
            <a:r>
              <a:rPr lang="en-US" sz="2000" dirty="0" err="1" smtClean="0"/>
              <a:t>julio</a:t>
            </a:r>
            <a:r>
              <a:rPr lang="en-US" sz="2000" dirty="0" smtClean="0"/>
              <a:t> de 2011. Barco NOAA </a:t>
            </a:r>
            <a:r>
              <a:rPr lang="en-US" sz="2000" dirty="0" err="1" smtClean="0"/>
              <a:t>Oregón</a:t>
            </a:r>
            <a:r>
              <a:rPr lang="en-US" sz="2000" dirty="0" smtClean="0"/>
              <a:t> II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470" y="1639276"/>
            <a:ext cx="8875059" cy="5416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186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19465" y="2741226"/>
            <a:ext cx="3632972" cy="3761174"/>
            <a:chOff x="305058" y="2583497"/>
            <a:chExt cx="3632972" cy="2179002"/>
          </a:xfrm>
        </p:grpSpPr>
        <p:sp>
          <p:nvSpPr>
            <p:cNvPr id="14" name="Rectangle 13"/>
            <p:cNvSpPr/>
            <p:nvPr/>
          </p:nvSpPr>
          <p:spPr>
            <a:xfrm>
              <a:off x="305058" y="2583497"/>
              <a:ext cx="3632972" cy="2179002"/>
            </a:xfrm>
            <a:prstGeom prst="rect">
              <a:avLst/>
            </a:pr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305058" y="2583497"/>
              <a:ext cx="3632972" cy="2179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t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2000" kern="1200" dirty="0" smtClean="0">
                <a:solidFill>
                  <a:schemeClr val="tx1"/>
                </a:solidFill>
                <a:latin typeface="Calibri"/>
                <a:cs typeface="Calibri"/>
              </a:endParaRPr>
            </a:p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Opción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1: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construcción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plantas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tratamiento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terciario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como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parte de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una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estrategia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más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integral de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tratamiento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y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eliminación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aguas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kern="12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residuales</a:t>
              </a:r>
              <a:r>
                <a:rPr lang="en-GB" sz="2000" kern="1200" dirty="0" smtClean="0">
                  <a:solidFill>
                    <a:schemeClr val="tx1"/>
                  </a:solidFill>
                  <a:latin typeface="Calibri"/>
                  <a:cs typeface="Calibri"/>
                </a:rPr>
                <a:t>.</a:t>
              </a:r>
            </a:p>
          </p:txBody>
        </p:sp>
      </p:grpSp>
      <p:sp>
        <p:nvSpPr>
          <p:cNvPr id="6" name="Title 1"/>
          <p:cNvSpPr txBox="1">
            <a:spLocks/>
          </p:cNvSpPr>
          <p:nvPr/>
        </p:nvSpPr>
        <p:spPr bwMode="auto">
          <a:xfrm>
            <a:off x="0" y="101600"/>
            <a:ext cx="9144000" cy="1625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000000"/>
                </a:solidFill>
                <a:latin typeface="Calibri"/>
                <a:ea typeface="ＭＳ Ｐゴシック" charset="-128"/>
                <a:cs typeface="Calibri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0000"/>
                </a:solidFill>
                <a:latin typeface="Calibri" charset="0"/>
                <a:ea typeface="ＭＳ Ｐゴシック" charset="-128"/>
                <a:cs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00000"/>
                </a:solidFill>
                <a:latin typeface="Calibri" charset="0"/>
                <a:ea typeface="ＭＳ Ｐゴシック" charset="-128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800" y="4621813"/>
            <a:ext cx="2298700" cy="1768921"/>
          </a:xfrm>
          <a:prstGeom prst="rect">
            <a:avLst/>
          </a:prstGeom>
        </p:spPr>
      </p:pic>
      <p:sp>
        <p:nvSpPr>
          <p:cNvPr id="7" name="Straight Connector 3"/>
          <p:cNvSpPr/>
          <p:nvPr/>
        </p:nvSpPr>
        <p:spPr>
          <a:xfrm>
            <a:off x="4533900" y="1976258"/>
            <a:ext cx="2197948" cy="76292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381462"/>
                </a:lnTo>
                <a:lnTo>
                  <a:pt x="2197948" y="381462"/>
                </a:lnTo>
                <a:lnTo>
                  <a:pt x="2197948" y="762924"/>
                </a:lnTo>
              </a:path>
            </a:pathLst>
          </a:custGeom>
          <a:noFill/>
        </p:spPr>
        <p:style>
          <a:lnRef idx="1">
            <a:schemeClr val="accent6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Straight Connector 4"/>
          <p:cNvSpPr/>
          <p:nvPr/>
        </p:nvSpPr>
        <p:spPr>
          <a:xfrm>
            <a:off x="2335952" y="1976258"/>
            <a:ext cx="2197948" cy="764967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197948" y="0"/>
                </a:moveTo>
                <a:lnTo>
                  <a:pt x="2197948" y="383505"/>
                </a:lnTo>
                <a:lnTo>
                  <a:pt x="0" y="383505"/>
                </a:lnTo>
                <a:lnTo>
                  <a:pt x="0" y="764967"/>
                </a:lnTo>
              </a:path>
            </a:pathLst>
          </a:custGeom>
          <a:noFill/>
        </p:spPr>
        <p:style>
          <a:lnRef idx="1">
            <a:schemeClr val="accent6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9" name="Group 8"/>
          <p:cNvGrpSpPr/>
          <p:nvPr/>
        </p:nvGrpSpPr>
        <p:grpSpPr>
          <a:xfrm>
            <a:off x="2717414" y="159772"/>
            <a:ext cx="3632972" cy="1816486"/>
            <a:chOff x="2503007" y="2043"/>
            <a:chExt cx="3632972" cy="1816486"/>
          </a:xfrm>
        </p:grpSpPr>
        <p:sp>
          <p:nvSpPr>
            <p:cNvPr id="16" name="Rectangle 15"/>
            <p:cNvSpPr/>
            <p:nvPr/>
          </p:nvSpPr>
          <p:spPr>
            <a:xfrm>
              <a:off x="2503007" y="2043"/>
              <a:ext cx="3632972" cy="1816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ectangle 16"/>
            <p:cNvSpPr/>
            <p:nvPr/>
          </p:nvSpPr>
          <p:spPr>
            <a:xfrm>
              <a:off x="2503007" y="2043"/>
              <a:ext cx="3632972" cy="181648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8000" tIns="15240" rIns="108000" bIns="1524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a-DK" sz="2400" dirty="0" smtClean="0">
                  <a:solidFill>
                    <a:schemeClr val="tx1"/>
                  </a:solidFill>
                  <a:latin typeface="Calibri"/>
                  <a:cs typeface="Calibri"/>
                </a:rPr>
                <a:t>Selección de estrategias para reducir la entrada de nutrientes de aguas residuales en el sistema hídrico</a:t>
              </a:r>
              <a:endParaRPr lang="da-DK" sz="2400" kern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915362" y="2739183"/>
            <a:ext cx="3632972" cy="3780000"/>
            <a:chOff x="4700955" y="2581454"/>
            <a:chExt cx="3632972" cy="2132300"/>
          </a:xfrm>
        </p:grpSpPr>
        <p:sp>
          <p:nvSpPr>
            <p:cNvPr id="12" name="Rectangle 11"/>
            <p:cNvSpPr/>
            <p:nvPr/>
          </p:nvSpPr>
          <p:spPr>
            <a:xfrm>
              <a:off x="4700955" y="2581454"/>
              <a:ext cx="3632972" cy="2132300"/>
            </a:xfrm>
            <a:prstGeom prst="rect">
              <a:avLst/>
            </a:pr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4700955" y="2581454"/>
              <a:ext cx="3632972" cy="2132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t" anchorCtr="0">
              <a:noAutofit/>
            </a:bodyPr>
            <a:lstStyle/>
            <a:p>
              <a:pPr marL="0" marR="0" indent="0" algn="ctr" defTabSz="1066800" eaLnBrk="1" latinLnBrk="0" hangingPunct="1">
                <a:lnSpc>
                  <a:spcPct val="90000"/>
                </a:lnSpc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lang="en-GB" sz="2000" dirty="0" smtClean="0">
                <a:solidFill>
                  <a:schemeClr val="tx1"/>
                </a:solidFill>
                <a:latin typeface="Calibri"/>
                <a:cs typeface="Calibri"/>
              </a:endParaRPr>
            </a:p>
            <a:p>
              <a:pPr marL="0" marR="0" indent="0" algn="ctr" defTabSz="1066800" eaLnBrk="1" latinLnBrk="0" hangingPunct="1">
                <a:lnSpc>
                  <a:spcPct val="90000"/>
                </a:lnSpc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Opción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2: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mejoramiento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la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capacidad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natural del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sistema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para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extraer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nutrientes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a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través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la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creación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o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restauración</a:t>
              </a:r>
              <a:r>
                <a:rPr lang="en-GB" sz="2000" dirty="0" smtClean="0">
                  <a:solidFill>
                    <a:schemeClr val="tx1"/>
                  </a:solidFill>
                  <a:latin typeface="Calibri"/>
                  <a:cs typeface="Calibri"/>
                </a:rPr>
                <a:t> de </a:t>
              </a:r>
              <a:r>
                <a:rPr lang="en-GB" sz="2000" dirty="0" err="1" smtClean="0">
                  <a:solidFill>
                    <a:schemeClr val="tx1"/>
                  </a:solidFill>
                  <a:latin typeface="Calibri"/>
                  <a:cs typeface="Calibri"/>
                </a:rPr>
                <a:t>humedales</a:t>
              </a:r>
              <a:endParaRPr lang="en-US" sz="20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</p:grp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4584062"/>
            <a:ext cx="2412000" cy="180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663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 </a:t>
            </a:r>
            <a:r>
              <a:rPr lang="en-US" dirty="0" err="1" smtClean="0"/>
              <a:t>elegir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5" y="1529862"/>
            <a:ext cx="7556500" cy="5486400"/>
          </a:xfrm>
        </p:spPr>
        <p:txBody>
          <a:bodyPr/>
          <a:lstStyle/>
          <a:p>
            <a:r>
              <a:rPr lang="en-GB" sz="2400" dirty="0" smtClean="0"/>
              <a:t>La </a:t>
            </a:r>
            <a:r>
              <a:rPr lang="en-GB" sz="2400" dirty="0" err="1" smtClean="0"/>
              <a:t>elección</a:t>
            </a:r>
            <a:r>
              <a:rPr lang="en-GB" sz="2400" dirty="0" smtClean="0"/>
              <a:t> </a:t>
            </a:r>
            <a:r>
              <a:rPr lang="en-GB" sz="2400" dirty="0" err="1" smtClean="0"/>
              <a:t>depende</a:t>
            </a:r>
            <a:r>
              <a:rPr lang="en-GB" sz="2400" dirty="0" smtClean="0"/>
              <a:t> del </a:t>
            </a:r>
            <a:r>
              <a:rPr lang="en-GB" sz="2400" dirty="0" err="1" smtClean="0"/>
              <a:t>equilibrio</a:t>
            </a:r>
            <a:r>
              <a:rPr lang="en-GB" sz="2400" dirty="0" smtClean="0"/>
              <a:t> entre los </a:t>
            </a:r>
            <a:r>
              <a:rPr lang="en-GB" sz="2400" dirty="0" err="1" smtClean="0"/>
              <a:t>costos</a:t>
            </a:r>
            <a:r>
              <a:rPr lang="en-GB" sz="2400" dirty="0" smtClean="0"/>
              <a:t> y los </a:t>
            </a:r>
            <a:r>
              <a:rPr lang="en-GB" sz="2400" dirty="0" err="1" smtClean="0"/>
              <a:t>beneficios</a:t>
            </a:r>
            <a:r>
              <a:rPr lang="en-GB" sz="2400" dirty="0" smtClean="0"/>
              <a:t>.</a:t>
            </a:r>
          </a:p>
          <a:p>
            <a:r>
              <a:rPr lang="en-GB" sz="2400" dirty="0" smtClean="0"/>
              <a:t>El </a:t>
            </a:r>
            <a:r>
              <a:rPr lang="en-GB" sz="2400" dirty="0" err="1" smtClean="0"/>
              <a:t>equilibrio</a:t>
            </a:r>
            <a:r>
              <a:rPr lang="en-GB" sz="2400" dirty="0" smtClean="0"/>
              <a:t> </a:t>
            </a:r>
            <a:r>
              <a:rPr lang="en-GB" sz="2400" dirty="0" err="1" smtClean="0"/>
              <a:t>depende</a:t>
            </a:r>
            <a:r>
              <a:rPr lang="en-GB" sz="2400" dirty="0" smtClean="0"/>
              <a:t> de </a:t>
            </a:r>
            <a:r>
              <a:rPr lang="en-GB" sz="2400" dirty="0" err="1" smtClean="0"/>
              <a:t>factores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varían</a:t>
            </a:r>
            <a:r>
              <a:rPr lang="en-GB" sz="2400" dirty="0" smtClean="0"/>
              <a:t> </a:t>
            </a:r>
            <a:r>
              <a:rPr lang="en-GB" sz="2400" dirty="0" err="1" smtClean="0"/>
              <a:t>según</a:t>
            </a:r>
            <a:r>
              <a:rPr lang="en-GB" sz="2400" dirty="0" smtClean="0"/>
              <a:t> el </a:t>
            </a:r>
            <a:r>
              <a:rPr lang="en-GB" sz="2400" dirty="0" err="1" smtClean="0"/>
              <a:t>lugar</a:t>
            </a:r>
            <a:r>
              <a:rPr lang="en-GB" sz="2400" dirty="0" smtClean="0"/>
              <a:t> (la </a:t>
            </a:r>
            <a:r>
              <a:rPr lang="en-GB" sz="2400" dirty="0" err="1" smtClean="0"/>
              <a:t>economía</a:t>
            </a:r>
            <a:r>
              <a:rPr lang="en-GB" sz="2400" dirty="0" smtClean="0"/>
              <a:t> local, los </a:t>
            </a:r>
            <a:r>
              <a:rPr lang="en-GB" sz="2400" dirty="0" err="1" smtClean="0"/>
              <a:t>costos</a:t>
            </a:r>
            <a:r>
              <a:rPr lang="en-GB" sz="2400" dirty="0" smtClean="0"/>
              <a:t> de </a:t>
            </a:r>
            <a:r>
              <a:rPr lang="en-GB" sz="2400" dirty="0" err="1" smtClean="0"/>
              <a:t>inversión</a:t>
            </a:r>
            <a:r>
              <a:rPr lang="en-GB" sz="2400" dirty="0" smtClean="0"/>
              <a:t>, de </a:t>
            </a:r>
            <a:r>
              <a:rPr lang="en-GB" sz="2400" dirty="0" err="1" smtClean="0"/>
              <a:t>operación</a:t>
            </a:r>
            <a:r>
              <a:rPr lang="en-GB" sz="2400" dirty="0" smtClean="0"/>
              <a:t> y de </a:t>
            </a:r>
            <a:r>
              <a:rPr lang="en-GB" sz="2400" dirty="0" err="1" smtClean="0"/>
              <a:t>mantenimiento</a:t>
            </a:r>
            <a:r>
              <a:rPr lang="en-GB" sz="2400" dirty="0" smtClean="0"/>
              <a:t>).</a:t>
            </a:r>
          </a:p>
          <a:p>
            <a:r>
              <a:rPr lang="en-GB" sz="2400" dirty="0" err="1" smtClean="0"/>
              <a:t>Otros</a:t>
            </a:r>
            <a:r>
              <a:rPr lang="en-GB" sz="2400" dirty="0" smtClean="0"/>
              <a:t> </a:t>
            </a:r>
            <a:r>
              <a:rPr lang="en-GB" sz="2400" dirty="0" err="1" smtClean="0"/>
              <a:t>factores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influyen</a:t>
            </a:r>
            <a:r>
              <a:rPr lang="en-GB" sz="2400" dirty="0" smtClean="0"/>
              <a:t> son la </a:t>
            </a:r>
            <a:r>
              <a:rPr lang="en-GB" sz="2400" dirty="0" err="1" smtClean="0"/>
              <a:t>cultura</a:t>
            </a:r>
            <a:r>
              <a:rPr lang="en-GB" sz="2400" dirty="0" smtClean="0"/>
              <a:t> y la </a:t>
            </a:r>
            <a:r>
              <a:rPr lang="en-GB" sz="2400" dirty="0" err="1" smtClean="0"/>
              <a:t>visión</a:t>
            </a:r>
            <a:r>
              <a:rPr lang="en-GB" sz="2400" dirty="0" smtClean="0"/>
              <a:t> de </a:t>
            </a:r>
            <a:r>
              <a:rPr lang="en-GB" sz="2400" dirty="0" err="1" smtClean="0"/>
              <a:t>mundo</a:t>
            </a:r>
            <a:r>
              <a:rPr lang="en-GB" sz="2400" dirty="0" smtClean="0"/>
              <a:t>: </a:t>
            </a:r>
            <a:r>
              <a:rPr lang="en-GB" sz="2400" dirty="0" err="1" smtClean="0"/>
              <a:t>algunas</a:t>
            </a:r>
            <a:r>
              <a:rPr lang="en-GB" sz="2400" dirty="0" smtClean="0"/>
              <a:t> </a:t>
            </a:r>
            <a:r>
              <a:rPr lang="en-GB" sz="2400" dirty="0" err="1" smtClean="0"/>
              <a:t>sociedades</a:t>
            </a:r>
            <a:r>
              <a:rPr lang="en-GB" sz="2400" dirty="0" smtClean="0"/>
              <a:t> se </a:t>
            </a:r>
            <a:r>
              <a:rPr lang="en-GB" sz="2400" dirty="0" err="1" smtClean="0"/>
              <a:t>decantan</a:t>
            </a:r>
            <a:r>
              <a:rPr lang="en-GB" sz="2400" dirty="0" smtClean="0"/>
              <a:t> </a:t>
            </a:r>
            <a:r>
              <a:rPr lang="en-GB" sz="2400" dirty="0" err="1" smtClean="0"/>
              <a:t>por</a:t>
            </a:r>
            <a:r>
              <a:rPr lang="en-GB" sz="2400" dirty="0" smtClean="0"/>
              <a:t> </a:t>
            </a:r>
            <a:r>
              <a:rPr lang="en-GB" sz="2400" dirty="0" err="1" smtClean="0"/>
              <a:t>soluciones</a:t>
            </a:r>
            <a:r>
              <a:rPr lang="en-GB" sz="2400" dirty="0" smtClean="0"/>
              <a:t> </a:t>
            </a:r>
            <a:r>
              <a:rPr lang="en-GB" sz="2400" dirty="0" err="1" smtClean="0"/>
              <a:t>altamente</a:t>
            </a:r>
            <a:r>
              <a:rPr lang="en-GB" sz="2400" dirty="0" smtClean="0"/>
              <a:t> </a:t>
            </a:r>
            <a:r>
              <a:rPr lang="en-GB" sz="2400" dirty="0" err="1" smtClean="0"/>
              <a:t>tecnológicas</a:t>
            </a:r>
            <a:r>
              <a:rPr lang="en-GB" sz="2400" dirty="0" smtClean="0"/>
              <a:t> </a:t>
            </a:r>
            <a:r>
              <a:rPr lang="en-GB" sz="2400" dirty="0" err="1" smtClean="0"/>
              <a:t>mientras</a:t>
            </a:r>
            <a:r>
              <a:rPr lang="en-GB" sz="2400" dirty="0" smtClean="0"/>
              <a:t> </a:t>
            </a:r>
            <a:r>
              <a:rPr lang="en-GB" sz="2400" dirty="0" err="1" smtClean="0"/>
              <a:t>que</a:t>
            </a:r>
            <a:r>
              <a:rPr lang="en-GB" sz="2400" dirty="0" smtClean="0"/>
              <a:t> </a:t>
            </a:r>
            <a:r>
              <a:rPr lang="en-GB" sz="2400" dirty="0" err="1" smtClean="0"/>
              <a:t>otras</a:t>
            </a:r>
            <a:r>
              <a:rPr lang="en-GB" sz="2400" dirty="0" smtClean="0"/>
              <a:t> </a:t>
            </a:r>
            <a:r>
              <a:rPr lang="en-GB" sz="2400" dirty="0" err="1" smtClean="0"/>
              <a:t>prefieren</a:t>
            </a:r>
            <a:r>
              <a:rPr lang="en-GB" sz="2400" dirty="0" smtClean="0"/>
              <a:t> </a:t>
            </a:r>
            <a:r>
              <a:rPr lang="en-GB" sz="2400" dirty="0" err="1" smtClean="0"/>
              <a:t>propuestas</a:t>
            </a:r>
            <a:r>
              <a:rPr lang="en-GB" sz="2400" dirty="0" smtClean="0"/>
              <a:t> “</a:t>
            </a:r>
            <a:r>
              <a:rPr lang="en-GB" sz="2400" dirty="0" err="1" smtClean="0"/>
              <a:t>verdes</a:t>
            </a:r>
            <a:r>
              <a:rPr lang="en-GB" sz="2400" dirty="0" smtClean="0"/>
              <a:t>”.</a:t>
            </a:r>
          </a:p>
          <a:p>
            <a:r>
              <a:rPr lang="en-US" sz="2400" dirty="0" err="1" smtClean="0"/>
              <a:t>Ambas</a:t>
            </a:r>
            <a:r>
              <a:rPr lang="en-US" sz="2400" dirty="0" smtClean="0"/>
              <a:t> </a:t>
            </a:r>
            <a:r>
              <a:rPr lang="en-US" sz="2400" dirty="0" err="1" smtClean="0"/>
              <a:t>opciones</a:t>
            </a:r>
            <a:r>
              <a:rPr lang="en-US" sz="2400" dirty="0" smtClean="0"/>
              <a:t> </a:t>
            </a:r>
            <a:r>
              <a:rPr lang="en-US" sz="2400" dirty="0" err="1" smtClean="0"/>
              <a:t>deben</a:t>
            </a:r>
            <a:r>
              <a:rPr lang="en-US" sz="2400" dirty="0" smtClean="0"/>
              <a:t> </a:t>
            </a:r>
            <a:r>
              <a:rPr lang="en-US" sz="2400" dirty="0" err="1" smtClean="0"/>
              <a:t>explicarse</a:t>
            </a:r>
            <a:r>
              <a:rPr lang="en-US" sz="2400" dirty="0" smtClean="0"/>
              <a:t> a </a:t>
            </a:r>
            <a:r>
              <a:rPr lang="en-US" sz="2400" dirty="0" err="1" smtClean="0"/>
              <a:t>las</a:t>
            </a:r>
            <a:r>
              <a:rPr lang="en-US" sz="2400" dirty="0" smtClean="0"/>
              <a:t> </a:t>
            </a:r>
            <a:r>
              <a:rPr lang="en-US" sz="2400" dirty="0" err="1" smtClean="0"/>
              <a:t>autoridades</a:t>
            </a:r>
            <a:r>
              <a:rPr lang="en-US" sz="2400" dirty="0" smtClean="0"/>
              <a:t> </a:t>
            </a:r>
            <a:r>
              <a:rPr lang="en-US" sz="2400" dirty="0" err="1" smtClean="0"/>
              <a:t>responsables</a:t>
            </a:r>
            <a:r>
              <a:rPr lang="en-US" sz="2400" dirty="0" smtClean="0"/>
              <a:t>. </a:t>
            </a:r>
            <a:r>
              <a:rPr lang="en-US" sz="2400" dirty="0" err="1" smtClean="0"/>
              <a:t>Ningún</a:t>
            </a:r>
            <a:r>
              <a:rPr lang="en-US" sz="2400" dirty="0" smtClean="0"/>
              <a:t> </a:t>
            </a:r>
            <a:r>
              <a:rPr lang="en-US" sz="2400" i="1" dirty="0" smtClean="0"/>
              <a:t>lobby</a:t>
            </a:r>
            <a:r>
              <a:rPr lang="en-US" sz="2400" dirty="0" smtClean="0"/>
              <a:t> en particular </a:t>
            </a:r>
            <a:r>
              <a:rPr lang="en-US" sz="2400" dirty="0" err="1" smtClean="0"/>
              <a:t>podrá</a:t>
            </a:r>
            <a:r>
              <a:rPr lang="en-US" sz="2400" dirty="0" smtClean="0"/>
              <a:t> </a:t>
            </a:r>
            <a:r>
              <a:rPr lang="en-US" sz="2400" dirty="0" err="1" smtClean="0"/>
              <a:t>insistir</a:t>
            </a:r>
            <a:r>
              <a:rPr lang="en-US" sz="2400" dirty="0" smtClean="0"/>
              <a:t> en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propia</a:t>
            </a:r>
            <a:r>
              <a:rPr lang="en-US" sz="2400" dirty="0" smtClean="0"/>
              <a:t> </a:t>
            </a:r>
            <a:r>
              <a:rPr lang="en-US" sz="2400" dirty="0" err="1" smtClean="0"/>
              <a:t>propuesta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8564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dvantage">
  <a:themeElements>
    <a:clrScheme name="Custom 1">
      <a:dk1>
        <a:sysClr val="windowText" lastClr="000000"/>
      </a:dk1>
      <a:lt1>
        <a:sysClr val="window" lastClr="FFFFFF"/>
      </a:lt1>
      <a:dk2>
        <a:srgbClr val="2B142D"/>
      </a:dk2>
      <a:lt2>
        <a:srgbClr val="0033CC"/>
      </a:lt2>
      <a:accent1>
        <a:srgbClr val="0000FF"/>
      </a:accent1>
      <a:accent2>
        <a:srgbClr val="0033FF"/>
      </a:accent2>
      <a:accent3>
        <a:srgbClr val="3366FF"/>
      </a:accent3>
      <a:accent4>
        <a:srgbClr val="6699FF"/>
      </a:accent4>
      <a:accent5>
        <a:srgbClr val="3366CC"/>
      </a:accent5>
      <a:accent6>
        <a:srgbClr val="0099FF"/>
      </a:accent6>
      <a:hlink>
        <a:srgbClr val="000099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66192</TotalTime>
  <Words>543</Words>
  <Application>Microsoft Office PowerPoint</Application>
  <PresentationFormat>Presentación en pantalla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Advantage</vt:lpstr>
      <vt:lpstr>IW:LEARN ADT/PAE Curso de entrenamiento</vt:lpstr>
      <vt:lpstr>Sección 6: Priorizar ideas, oportunidades y soluciones nuevas</vt:lpstr>
      <vt:lpstr>¿Dónde estamos?</vt:lpstr>
      <vt:lpstr>En esta sección usted aprenderá sobre...</vt:lpstr>
      <vt:lpstr>The importancia de las altarnativas </vt:lpstr>
      <vt:lpstr>Priorizar….</vt:lpstr>
      <vt:lpstr>Contorno de oxígeno disuelto en fondo. Summer Groundfish Survey. Encuesta de verano sobre la pesca marina. 25 de junio-17 de julio de 2011. Barco NOAA Oregón II</vt:lpstr>
      <vt:lpstr>Presentación de PowerPoint</vt:lpstr>
      <vt:lpstr>¿Cómo elegir?</vt:lpstr>
      <vt:lpstr>Proceso para priorizar opciones y alternativas</vt:lpstr>
      <vt:lpstr>Paso 2: Identificar opciones o alternativas</vt:lpstr>
      <vt:lpstr>Criterios</vt:lpstr>
      <vt:lpstr>Ejercicio grupal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PLYMOUTH FOOD INITIATIVE WORKSHOP</dc:title>
  <dc:creator>Martin Bloxham</dc:creator>
  <cp:lastModifiedBy>usuario</cp:lastModifiedBy>
  <cp:revision>323</cp:revision>
  <dcterms:created xsi:type="dcterms:W3CDTF">2010-04-21T10:35:43Z</dcterms:created>
  <dcterms:modified xsi:type="dcterms:W3CDTF">2012-09-05T00:55:41Z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