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456" r:id="rId2"/>
    <p:sldId id="523" r:id="rId3"/>
    <p:sldId id="514" r:id="rId4"/>
    <p:sldId id="557" r:id="rId5"/>
    <p:sldId id="560" r:id="rId6"/>
    <p:sldId id="559" r:id="rId7"/>
    <p:sldId id="562" r:id="rId8"/>
    <p:sldId id="561" r:id="rId9"/>
    <p:sldId id="564" r:id="rId10"/>
    <p:sldId id="565" r:id="rId11"/>
    <p:sldId id="563" r:id="rId12"/>
    <p:sldId id="566" r:id="rId13"/>
    <p:sldId id="567" r:id="rId14"/>
    <p:sldId id="568" r:id="rId15"/>
    <p:sldId id="570" r:id="rId16"/>
    <p:sldId id="583" r:id="rId17"/>
    <p:sldId id="584" r:id="rId18"/>
    <p:sldId id="585" r:id="rId19"/>
    <p:sldId id="575" r:id="rId20"/>
    <p:sldId id="576" r:id="rId21"/>
    <p:sldId id="586" r:id="rId22"/>
    <p:sldId id="587" r:id="rId23"/>
    <p:sldId id="580" r:id="rId24"/>
    <p:sldId id="588" r:id="rId25"/>
    <p:sldId id="582" r:id="rId26"/>
    <p:sldId id="535" r:id="rId2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94B4BFA2-F74C-C241-80B4-2CF6C8FAA18E}">
          <p14:sldIdLst>
            <p14:sldId id="456"/>
            <p14:sldId id="523"/>
            <p14:sldId id="514"/>
            <p14:sldId id="557"/>
            <p14:sldId id="560"/>
            <p14:sldId id="559"/>
            <p14:sldId id="562"/>
            <p14:sldId id="561"/>
            <p14:sldId id="564"/>
            <p14:sldId id="565"/>
            <p14:sldId id="563"/>
            <p14:sldId id="566"/>
            <p14:sldId id="567"/>
            <p14:sldId id="568"/>
            <p14:sldId id="570"/>
            <p14:sldId id="583"/>
            <p14:sldId id="584"/>
            <p14:sldId id="585"/>
            <p14:sldId id="575"/>
            <p14:sldId id="576"/>
            <p14:sldId id="586"/>
            <p14:sldId id="587"/>
            <p14:sldId id="580"/>
            <p14:sldId id="588"/>
            <p14:sldId id="582"/>
            <p14:sldId id="535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er Redstone" initials="PAR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336600"/>
    <a:srgbClr val="669900"/>
    <a:srgbClr val="66FF33"/>
    <a:srgbClr val="33CC66"/>
    <a:srgbClr val="339966"/>
    <a:srgbClr val="339933"/>
    <a:srgbClr val="339900"/>
    <a:srgbClr val="CC6633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91" autoAdjust="0"/>
    <p:restoredTop sz="99827" autoAdjust="0"/>
  </p:normalViewPr>
  <p:slideViewPr>
    <p:cSldViewPr snapToGrid="0">
      <p:cViewPr varScale="1">
        <p:scale>
          <a:sx n="57" d="100"/>
          <a:sy n="57" d="100"/>
        </p:scale>
        <p:origin x="-96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2" d="100"/>
        <a:sy n="7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B84479-EEFA-0748-8C00-EE18020B7782}" type="doc">
      <dgm:prSet loTypeId="urn:microsoft.com/office/officeart/2005/8/layout/lProcess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B12EDF6-9563-9B49-B388-55E6AF818D5B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en-US" sz="2000" dirty="0" err="1" smtClean="0">
              <a:latin typeface="Calibri"/>
              <a:cs typeface="Calibri"/>
            </a:rPr>
            <a:t>Crear</a:t>
          </a:r>
          <a:r>
            <a:rPr lang="en-US" sz="2000" dirty="0" smtClean="0">
              <a:latin typeface="Calibri"/>
              <a:cs typeface="Calibri"/>
            </a:rPr>
            <a:t> un plan de </a:t>
          </a:r>
          <a:r>
            <a:rPr lang="en-US" sz="2000" dirty="0" err="1" smtClean="0">
              <a:latin typeface="Calibri"/>
              <a:cs typeface="Calibri"/>
            </a:rPr>
            <a:t>trabajo</a:t>
          </a:r>
          <a:r>
            <a:rPr lang="en-US" sz="2000" dirty="0" smtClean="0">
              <a:latin typeface="Calibri"/>
              <a:cs typeface="Calibri"/>
            </a:rPr>
            <a:t> y un </a:t>
          </a:r>
          <a:r>
            <a:rPr lang="en-US" sz="2000" dirty="0" err="1" smtClean="0">
              <a:latin typeface="Calibri"/>
              <a:cs typeface="Calibri"/>
            </a:rPr>
            <a:t>presupuesto</a:t>
          </a:r>
          <a:endParaRPr lang="en-US" sz="2000" dirty="0">
            <a:latin typeface="Calibri"/>
            <a:cs typeface="Calibri"/>
          </a:endParaRPr>
        </a:p>
      </dgm:t>
    </dgm:pt>
    <dgm:pt modelId="{4F88E991-4154-424B-A460-7D3BE7488A17}" type="parTrans" cxnId="{423A29D5-334E-5F42-A52E-1A8B85F8E27D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659166C2-31E6-014A-BEAA-20CA5FFB2CA9}" type="sibTrans" cxnId="{423A29D5-334E-5F42-A52E-1A8B85F8E27D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8396AF51-8035-714A-8F95-E9DBD683BF1E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en-US" sz="2000" dirty="0" err="1" smtClean="0">
              <a:latin typeface="Calibri"/>
              <a:cs typeface="Calibri"/>
            </a:rPr>
            <a:t>Formar</a:t>
          </a:r>
          <a:r>
            <a:rPr lang="en-US" sz="2000" dirty="0" smtClean="0">
              <a:latin typeface="Calibri"/>
              <a:cs typeface="Calibri"/>
            </a:rPr>
            <a:t> el </a:t>
          </a:r>
          <a:r>
            <a:rPr lang="en-US" sz="2000" dirty="0" err="1" smtClean="0">
              <a:latin typeface="Calibri"/>
              <a:cs typeface="Calibri"/>
            </a:rPr>
            <a:t>equipo</a:t>
          </a:r>
          <a:r>
            <a:rPr lang="en-US" sz="2000" dirty="0" smtClean="0">
              <a:latin typeface="Calibri"/>
              <a:cs typeface="Calibri"/>
            </a:rPr>
            <a:t> de </a:t>
          </a:r>
          <a:r>
            <a:rPr lang="en-US" sz="2000" dirty="0" err="1" smtClean="0">
              <a:latin typeface="Calibri"/>
              <a:cs typeface="Calibri"/>
            </a:rPr>
            <a:t>desarrollo</a:t>
          </a:r>
          <a:r>
            <a:rPr lang="en-US" sz="2000" dirty="0" smtClean="0">
              <a:latin typeface="Calibri"/>
              <a:cs typeface="Calibri"/>
            </a:rPr>
            <a:t> del ADT y </a:t>
          </a:r>
          <a:r>
            <a:rPr lang="en-US" sz="2000" dirty="0" err="1" smtClean="0">
              <a:latin typeface="Calibri"/>
              <a:cs typeface="Calibri"/>
            </a:rPr>
            <a:t>contratar</a:t>
          </a:r>
          <a:r>
            <a:rPr lang="en-US" sz="2000" dirty="0" smtClean="0">
              <a:latin typeface="Calibri"/>
              <a:cs typeface="Calibri"/>
            </a:rPr>
            <a:t> </a:t>
          </a:r>
          <a:r>
            <a:rPr lang="en-US" sz="2000" dirty="0" err="1" smtClean="0">
              <a:latin typeface="Calibri"/>
              <a:cs typeface="Calibri"/>
            </a:rPr>
            <a:t>consultores</a:t>
          </a:r>
          <a:endParaRPr lang="en-US" sz="2000" dirty="0">
            <a:latin typeface="Calibri"/>
            <a:cs typeface="Calibri"/>
          </a:endParaRPr>
        </a:p>
      </dgm:t>
    </dgm:pt>
    <dgm:pt modelId="{D23CC03F-C39E-BB48-B0B5-7D4FE150809B}" type="parTrans" cxnId="{60524838-9356-574F-BB30-60C0BCF903B7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E4ED5956-772B-F54C-B116-8705BED32617}" type="sibTrans" cxnId="{60524838-9356-574F-BB30-60C0BCF903B7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427F9ADB-EEC5-7740-A6E2-0EAC5A8B5141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en-US" sz="2000" dirty="0" smtClean="0">
              <a:latin typeface="Calibri"/>
              <a:cs typeface="Calibri"/>
            </a:rPr>
            <a:t>Taller de </a:t>
          </a:r>
          <a:r>
            <a:rPr lang="en-US" sz="2000" dirty="0" err="1" smtClean="0">
              <a:latin typeface="Calibri"/>
              <a:cs typeface="Calibri"/>
            </a:rPr>
            <a:t>capacitación</a:t>
          </a:r>
          <a:r>
            <a:rPr lang="en-US" sz="2000" dirty="0" smtClean="0">
              <a:latin typeface="Calibri"/>
              <a:cs typeface="Calibri"/>
            </a:rPr>
            <a:t> </a:t>
          </a:r>
          <a:r>
            <a:rPr lang="en-US" sz="2000" dirty="0" err="1" smtClean="0">
              <a:latin typeface="Calibri"/>
              <a:cs typeface="Calibri"/>
            </a:rPr>
            <a:t>sobre</a:t>
          </a:r>
          <a:r>
            <a:rPr lang="en-US" sz="2000" dirty="0" smtClean="0">
              <a:latin typeface="Calibri"/>
              <a:cs typeface="Calibri"/>
            </a:rPr>
            <a:t> el </a:t>
          </a:r>
          <a:r>
            <a:rPr lang="en-US" sz="2000" dirty="0" err="1" smtClean="0">
              <a:latin typeface="Calibri"/>
              <a:cs typeface="Calibri"/>
            </a:rPr>
            <a:t>proceso</a:t>
          </a:r>
          <a:r>
            <a:rPr lang="en-US" sz="2000" dirty="0" smtClean="0">
              <a:latin typeface="Calibri"/>
              <a:cs typeface="Calibri"/>
            </a:rPr>
            <a:t> ADT/PAE</a:t>
          </a:r>
          <a:endParaRPr lang="en-US" sz="2000" dirty="0">
            <a:latin typeface="Calibri"/>
            <a:cs typeface="Calibri"/>
          </a:endParaRPr>
        </a:p>
      </dgm:t>
    </dgm:pt>
    <dgm:pt modelId="{2EF13BA7-9E2B-8341-809F-6CEE26FC6A41}" type="parTrans" cxnId="{1D40D0AD-4580-E843-8809-D776EDDC13DB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57FCD541-EE14-E542-AFBA-BA90685CC866}" type="sibTrans" cxnId="{1D40D0AD-4580-E843-8809-D776EDDC13DB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2B42B268-BEFA-AB4B-B12B-CD854B443047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nl-NL" sz="2000" dirty="0" smtClean="0">
              <a:latin typeface="Calibri"/>
              <a:cs typeface="Calibri"/>
            </a:rPr>
            <a:t>Reunión inicial</a:t>
          </a:r>
          <a:endParaRPr lang="nl-NL" sz="2000" dirty="0">
            <a:latin typeface="Calibri"/>
            <a:cs typeface="Calibri"/>
          </a:endParaRPr>
        </a:p>
      </dgm:t>
    </dgm:pt>
    <dgm:pt modelId="{48D09271-9BE9-A64C-9250-DA5012E35E70}" type="parTrans" cxnId="{9DCB2AA6-E915-5A47-A01E-0215DB6F72A1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463825FB-F63D-A54F-ABDB-47F63AD295A6}" type="sibTrans" cxnId="{9DCB2AA6-E915-5A47-A01E-0215DB6F72A1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86E38972-8A81-2842-8B49-F7268D88B3D5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en-US" sz="2000" dirty="0" smtClean="0">
              <a:latin typeface="Calibri"/>
              <a:cs typeface="Calibri"/>
            </a:rPr>
            <a:t>Taller de </a:t>
          </a:r>
          <a:r>
            <a:rPr lang="en-US" sz="2000" dirty="0" err="1" smtClean="0">
              <a:latin typeface="Calibri"/>
              <a:cs typeface="Calibri"/>
            </a:rPr>
            <a:t>análisis</a:t>
          </a:r>
          <a:r>
            <a:rPr lang="en-US" sz="2000" dirty="0" smtClean="0">
              <a:latin typeface="Calibri"/>
              <a:cs typeface="Calibri"/>
            </a:rPr>
            <a:t> de la </a:t>
          </a:r>
          <a:r>
            <a:rPr lang="en-US" sz="2000" dirty="0" err="1" smtClean="0">
              <a:latin typeface="Calibri"/>
              <a:cs typeface="Calibri"/>
            </a:rPr>
            <a:t>cadena</a:t>
          </a:r>
          <a:r>
            <a:rPr lang="en-US" sz="2000" dirty="0" smtClean="0">
              <a:latin typeface="Calibri"/>
              <a:cs typeface="Calibri"/>
            </a:rPr>
            <a:t> causal</a:t>
          </a:r>
          <a:endParaRPr lang="en-US" sz="2000" dirty="0">
            <a:latin typeface="Calibri"/>
            <a:cs typeface="Calibri"/>
          </a:endParaRPr>
        </a:p>
      </dgm:t>
    </dgm:pt>
    <dgm:pt modelId="{454BD285-3F5A-CF45-B6A3-EC06D8B44396}" type="parTrans" cxnId="{CF3DFBF1-6F2C-C64E-B99E-5C6E2AEB7FF5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B763FB6A-F276-B94A-9236-EB4AB61C5D67}" type="sibTrans" cxnId="{CF3DFBF1-6F2C-C64E-B99E-5C6E2AEB7FF5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64B7D6F2-AC74-D246-BDCC-408554340FBB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en-US" sz="2000" dirty="0" err="1" smtClean="0">
              <a:latin typeface="Calibri"/>
              <a:cs typeface="Calibri"/>
            </a:rPr>
            <a:t>Elaboración</a:t>
          </a:r>
          <a:r>
            <a:rPr lang="en-US" sz="2000" dirty="0" smtClean="0">
              <a:latin typeface="Calibri"/>
              <a:cs typeface="Calibri"/>
            </a:rPr>
            <a:t> de </a:t>
          </a:r>
          <a:r>
            <a:rPr lang="en-US" sz="2000" dirty="0" err="1" smtClean="0">
              <a:latin typeface="Calibri"/>
              <a:cs typeface="Calibri"/>
            </a:rPr>
            <a:t>informes</a:t>
          </a:r>
          <a:r>
            <a:rPr lang="en-US" sz="2000" dirty="0" smtClean="0">
              <a:latin typeface="Calibri"/>
              <a:cs typeface="Calibri"/>
            </a:rPr>
            <a:t> </a:t>
          </a:r>
          <a:r>
            <a:rPr lang="en-US" sz="2000" dirty="0" err="1" smtClean="0">
              <a:latin typeface="Calibri"/>
              <a:cs typeface="Calibri"/>
            </a:rPr>
            <a:t>temáticos</a:t>
          </a:r>
          <a:endParaRPr lang="en-US" sz="2000" dirty="0">
            <a:latin typeface="Calibri"/>
            <a:cs typeface="Calibri"/>
          </a:endParaRPr>
        </a:p>
      </dgm:t>
    </dgm:pt>
    <dgm:pt modelId="{A015FF92-8B5F-464C-BC4A-3B49A47AE9B3}" type="parTrans" cxnId="{28038648-3886-0445-A4D9-6B9635C28CD4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F6DB3545-35FE-6E43-946E-08052D5E5251}" type="sibTrans" cxnId="{28038648-3886-0445-A4D9-6B9635C28CD4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39BEE597-F83F-7147-8127-CCD4BF62BCB9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nl-NL" sz="2000" dirty="0" smtClean="0">
              <a:latin typeface="Calibri"/>
              <a:cs typeface="Calibri"/>
            </a:rPr>
            <a:t>Reunión sobre informes temáticos</a:t>
          </a:r>
          <a:endParaRPr lang="nl-NL" sz="2000" dirty="0">
            <a:latin typeface="Calibri"/>
            <a:cs typeface="Calibri"/>
          </a:endParaRPr>
        </a:p>
      </dgm:t>
    </dgm:pt>
    <dgm:pt modelId="{A98A7975-5C63-3848-A445-F86E4D05F544}" type="parTrans" cxnId="{AD642AE0-57A9-914E-AAEC-85213912D304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CD1965F6-42C5-8D4B-A8F2-27B6D4084F14}" type="sibTrans" cxnId="{AD642AE0-57A9-914E-AAEC-85213912D304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70729A09-017E-0141-B21C-351CA81D92F3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is-IS" sz="2000" dirty="0" smtClean="0">
              <a:latin typeface="Calibri"/>
              <a:cs typeface="Calibri"/>
            </a:rPr>
            <a:t>Proceso de elaboración del ADT</a:t>
          </a:r>
          <a:endParaRPr lang="is-IS" sz="2000" dirty="0">
            <a:latin typeface="Calibri"/>
            <a:cs typeface="Calibri"/>
          </a:endParaRPr>
        </a:p>
      </dgm:t>
    </dgm:pt>
    <dgm:pt modelId="{E2D59551-0B28-FA4E-8919-417B73F69247}" type="parTrans" cxnId="{0BF2F8B8-8D65-5747-A659-0B38744D6EF4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9AE389F7-2D76-ED40-8111-412D9814221F}" type="sibTrans" cxnId="{0BF2F8B8-8D65-5747-A659-0B38744D6EF4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4C1BF810-9DBA-2249-B1CC-557A4A5C6A1D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en-US" sz="2000" dirty="0" err="1" smtClean="0">
              <a:latin typeface="Calibri"/>
              <a:cs typeface="Calibri"/>
            </a:rPr>
            <a:t>Reunión</a:t>
          </a:r>
          <a:r>
            <a:rPr lang="en-US" sz="2000" dirty="0" smtClean="0">
              <a:latin typeface="Calibri"/>
              <a:cs typeface="Calibri"/>
            </a:rPr>
            <a:t> de </a:t>
          </a:r>
          <a:r>
            <a:rPr lang="en-US" sz="2000" dirty="0" err="1" smtClean="0">
              <a:latin typeface="Calibri"/>
              <a:cs typeface="Calibri"/>
            </a:rPr>
            <a:t>revisión</a:t>
          </a:r>
          <a:r>
            <a:rPr lang="en-US" sz="2000" dirty="0" smtClean="0">
              <a:latin typeface="Calibri"/>
              <a:cs typeface="Calibri"/>
            </a:rPr>
            <a:t> final del ADT y enlace con el PAE</a:t>
          </a:r>
          <a:endParaRPr lang="en-US" sz="2000" dirty="0">
            <a:latin typeface="Calibri"/>
            <a:cs typeface="Calibri"/>
          </a:endParaRPr>
        </a:p>
      </dgm:t>
    </dgm:pt>
    <dgm:pt modelId="{9CB0C05D-AF8D-DE4C-BC0D-001035C65423}" type="parTrans" cxnId="{8F5A9F49-919F-A747-ABC8-0E07EE704D1E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1713E540-1762-5E40-858C-085D7324DD7D}" type="sibTrans" cxnId="{8F5A9F49-919F-A747-ABC8-0E07EE704D1E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2119AF17-6043-6942-9C48-71EE5CA25258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en-US" sz="2000" dirty="0" err="1" smtClean="0">
              <a:latin typeface="Calibri"/>
              <a:cs typeface="Calibri"/>
            </a:rPr>
            <a:t>Adopción</a:t>
          </a:r>
          <a:r>
            <a:rPr lang="en-US" sz="2000" dirty="0" smtClean="0">
              <a:latin typeface="Calibri"/>
              <a:cs typeface="Calibri"/>
            </a:rPr>
            <a:t> </a:t>
          </a:r>
          <a:r>
            <a:rPr lang="en-US" sz="2000" dirty="0" err="1" smtClean="0">
              <a:latin typeface="Calibri"/>
              <a:cs typeface="Calibri"/>
            </a:rPr>
            <a:t>por</a:t>
          </a:r>
          <a:r>
            <a:rPr lang="en-US" sz="2000" dirty="0" smtClean="0">
              <a:latin typeface="Calibri"/>
              <a:cs typeface="Calibri"/>
            </a:rPr>
            <a:t> el </a:t>
          </a:r>
          <a:r>
            <a:rPr lang="en-US" sz="2000" dirty="0" err="1" smtClean="0">
              <a:latin typeface="Calibri"/>
              <a:cs typeface="Calibri"/>
            </a:rPr>
            <a:t>comité</a:t>
          </a:r>
          <a:r>
            <a:rPr lang="en-US" sz="2000" dirty="0" smtClean="0">
              <a:latin typeface="Calibri"/>
              <a:cs typeface="Calibri"/>
            </a:rPr>
            <a:t> </a:t>
          </a:r>
          <a:r>
            <a:rPr lang="en-US" sz="2000" dirty="0" err="1" smtClean="0">
              <a:latin typeface="Calibri"/>
              <a:cs typeface="Calibri"/>
            </a:rPr>
            <a:t>directivo</a:t>
          </a:r>
          <a:endParaRPr lang="en-US" sz="2000" dirty="0">
            <a:latin typeface="Calibri"/>
            <a:cs typeface="Calibri"/>
          </a:endParaRPr>
        </a:p>
      </dgm:t>
    </dgm:pt>
    <dgm:pt modelId="{7D2DBAFC-2480-EB48-9B63-1794EC5599CB}" type="parTrans" cxnId="{8E4D11A9-18DE-9148-B481-B29D51A23B02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67664813-39BA-5848-920E-BB473F5F3015}" type="sibTrans" cxnId="{8E4D11A9-18DE-9148-B481-B29D51A23B02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D7A2C58F-028E-CA4D-8731-E106A1FC18DD}" type="pres">
      <dgm:prSet presAssocID="{37B84479-EEFA-0748-8C00-EE18020B7782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04C78C8-C87C-6544-AD42-6275138D7A26}" type="pres">
      <dgm:prSet presAssocID="{BB12EDF6-9563-9B49-B388-55E6AF818D5B}" presName="horFlow" presStyleCnt="0"/>
      <dgm:spPr/>
    </dgm:pt>
    <dgm:pt modelId="{CC89EF83-FF40-9143-A1FC-77645596BE74}" type="pres">
      <dgm:prSet presAssocID="{BB12EDF6-9563-9B49-B388-55E6AF818D5B}" presName="bigChev" presStyleLbl="node1" presStyleIdx="0" presStyleCnt="10" custScaleX="719582" custScaleY="104171"/>
      <dgm:spPr/>
      <dgm:t>
        <a:bodyPr/>
        <a:lstStyle/>
        <a:p>
          <a:endParaRPr lang="en-US"/>
        </a:p>
      </dgm:t>
    </dgm:pt>
    <dgm:pt modelId="{998ACD37-106C-A14D-9605-1C40F1B71C46}" type="pres">
      <dgm:prSet presAssocID="{BB12EDF6-9563-9B49-B388-55E6AF818D5B}" presName="vSp" presStyleCnt="0"/>
      <dgm:spPr/>
    </dgm:pt>
    <dgm:pt modelId="{4058C44A-05B3-4B4F-BC2D-39D84A6BC330}" type="pres">
      <dgm:prSet presAssocID="{8396AF51-8035-714A-8F95-E9DBD683BF1E}" presName="horFlow" presStyleCnt="0"/>
      <dgm:spPr/>
    </dgm:pt>
    <dgm:pt modelId="{BAAFBAE2-5BA7-9945-914A-C575680870BE}" type="pres">
      <dgm:prSet presAssocID="{8396AF51-8035-714A-8F95-E9DBD683BF1E}" presName="bigChev" presStyleLbl="node1" presStyleIdx="1" presStyleCnt="10" custScaleX="719582" custScaleY="104171"/>
      <dgm:spPr/>
      <dgm:t>
        <a:bodyPr/>
        <a:lstStyle/>
        <a:p>
          <a:endParaRPr lang="en-US"/>
        </a:p>
      </dgm:t>
    </dgm:pt>
    <dgm:pt modelId="{8195FCEC-B384-DE42-942E-00D66CE1F095}" type="pres">
      <dgm:prSet presAssocID="{8396AF51-8035-714A-8F95-E9DBD683BF1E}" presName="vSp" presStyleCnt="0"/>
      <dgm:spPr/>
    </dgm:pt>
    <dgm:pt modelId="{72C240B3-60E7-EE41-9570-A023F6F66A98}" type="pres">
      <dgm:prSet presAssocID="{427F9ADB-EEC5-7740-A6E2-0EAC5A8B5141}" presName="horFlow" presStyleCnt="0"/>
      <dgm:spPr/>
    </dgm:pt>
    <dgm:pt modelId="{634AB882-173E-FE48-B59A-68FE4A4BB0C6}" type="pres">
      <dgm:prSet presAssocID="{427F9ADB-EEC5-7740-A6E2-0EAC5A8B5141}" presName="bigChev" presStyleLbl="node1" presStyleIdx="2" presStyleCnt="10" custScaleX="719582" custScaleY="104171"/>
      <dgm:spPr/>
      <dgm:t>
        <a:bodyPr/>
        <a:lstStyle/>
        <a:p>
          <a:endParaRPr lang="en-US"/>
        </a:p>
      </dgm:t>
    </dgm:pt>
    <dgm:pt modelId="{633C26FF-FD3C-2445-9D69-ED8B186D5001}" type="pres">
      <dgm:prSet presAssocID="{427F9ADB-EEC5-7740-A6E2-0EAC5A8B5141}" presName="vSp" presStyleCnt="0"/>
      <dgm:spPr/>
    </dgm:pt>
    <dgm:pt modelId="{BBDF8D5B-44A9-0A4A-A1A1-D7576B91D7C0}" type="pres">
      <dgm:prSet presAssocID="{2B42B268-BEFA-AB4B-B12B-CD854B443047}" presName="horFlow" presStyleCnt="0"/>
      <dgm:spPr/>
    </dgm:pt>
    <dgm:pt modelId="{0FD49237-0CF1-A248-A7CD-5CB30DE519B0}" type="pres">
      <dgm:prSet presAssocID="{2B42B268-BEFA-AB4B-B12B-CD854B443047}" presName="bigChev" presStyleLbl="node1" presStyleIdx="3" presStyleCnt="10" custScaleX="719582" custScaleY="104171"/>
      <dgm:spPr/>
      <dgm:t>
        <a:bodyPr/>
        <a:lstStyle/>
        <a:p>
          <a:endParaRPr lang="en-US"/>
        </a:p>
      </dgm:t>
    </dgm:pt>
    <dgm:pt modelId="{5A7419E3-F511-CB40-A96F-7DBBD7DDE62D}" type="pres">
      <dgm:prSet presAssocID="{2B42B268-BEFA-AB4B-B12B-CD854B443047}" presName="vSp" presStyleCnt="0"/>
      <dgm:spPr/>
    </dgm:pt>
    <dgm:pt modelId="{C6C50F5B-EB7F-A44E-9022-D7E70237468C}" type="pres">
      <dgm:prSet presAssocID="{86E38972-8A81-2842-8B49-F7268D88B3D5}" presName="horFlow" presStyleCnt="0"/>
      <dgm:spPr/>
    </dgm:pt>
    <dgm:pt modelId="{B2731FEB-A1D2-A548-B816-C53EC60E8A76}" type="pres">
      <dgm:prSet presAssocID="{86E38972-8A81-2842-8B49-F7268D88B3D5}" presName="bigChev" presStyleLbl="node1" presStyleIdx="4" presStyleCnt="10" custScaleX="719582" custScaleY="104171"/>
      <dgm:spPr/>
      <dgm:t>
        <a:bodyPr/>
        <a:lstStyle/>
        <a:p>
          <a:endParaRPr lang="en-US"/>
        </a:p>
      </dgm:t>
    </dgm:pt>
    <dgm:pt modelId="{24037DCD-073A-B64B-8C6E-8666EB1F36D0}" type="pres">
      <dgm:prSet presAssocID="{86E38972-8A81-2842-8B49-F7268D88B3D5}" presName="vSp" presStyleCnt="0"/>
      <dgm:spPr/>
    </dgm:pt>
    <dgm:pt modelId="{D6B4C8A0-28B8-9F47-B275-9F85EA87772A}" type="pres">
      <dgm:prSet presAssocID="{64B7D6F2-AC74-D246-BDCC-408554340FBB}" presName="horFlow" presStyleCnt="0"/>
      <dgm:spPr/>
    </dgm:pt>
    <dgm:pt modelId="{77B63687-6D5C-6F44-A3A6-20121E971CF6}" type="pres">
      <dgm:prSet presAssocID="{64B7D6F2-AC74-D246-BDCC-408554340FBB}" presName="bigChev" presStyleLbl="node1" presStyleIdx="5" presStyleCnt="10" custScaleX="719582" custScaleY="104171"/>
      <dgm:spPr/>
      <dgm:t>
        <a:bodyPr/>
        <a:lstStyle/>
        <a:p>
          <a:endParaRPr lang="en-US"/>
        </a:p>
      </dgm:t>
    </dgm:pt>
    <dgm:pt modelId="{FA712C69-005B-174A-A863-F30C8CC2FF40}" type="pres">
      <dgm:prSet presAssocID="{64B7D6F2-AC74-D246-BDCC-408554340FBB}" presName="vSp" presStyleCnt="0"/>
      <dgm:spPr/>
    </dgm:pt>
    <dgm:pt modelId="{E842F11F-7CC7-644C-A7BC-53DFEA4B722A}" type="pres">
      <dgm:prSet presAssocID="{39BEE597-F83F-7147-8127-CCD4BF62BCB9}" presName="horFlow" presStyleCnt="0"/>
      <dgm:spPr/>
    </dgm:pt>
    <dgm:pt modelId="{2D5ED45A-F7A6-004A-B311-E57EB649168D}" type="pres">
      <dgm:prSet presAssocID="{39BEE597-F83F-7147-8127-CCD4BF62BCB9}" presName="bigChev" presStyleLbl="node1" presStyleIdx="6" presStyleCnt="10" custScaleX="719582" custScaleY="104171"/>
      <dgm:spPr/>
      <dgm:t>
        <a:bodyPr/>
        <a:lstStyle/>
        <a:p>
          <a:endParaRPr lang="en-US"/>
        </a:p>
      </dgm:t>
    </dgm:pt>
    <dgm:pt modelId="{2100BA1C-1247-9346-A6B8-DDB99C6522AD}" type="pres">
      <dgm:prSet presAssocID="{39BEE597-F83F-7147-8127-CCD4BF62BCB9}" presName="vSp" presStyleCnt="0"/>
      <dgm:spPr/>
    </dgm:pt>
    <dgm:pt modelId="{B6C83769-94CF-4A43-93E4-FC3F1DCF0D60}" type="pres">
      <dgm:prSet presAssocID="{70729A09-017E-0141-B21C-351CA81D92F3}" presName="horFlow" presStyleCnt="0"/>
      <dgm:spPr/>
    </dgm:pt>
    <dgm:pt modelId="{7A68E4DD-D8A7-0C46-85AB-BDEB9D08DF2F}" type="pres">
      <dgm:prSet presAssocID="{70729A09-017E-0141-B21C-351CA81D92F3}" presName="bigChev" presStyleLbl="node1" presStyleIdx="7" presStyleCnt="10" custScaleX="719582" custScaleY="104171"/>
      <dgm:spPr/>
      <dgm:t>
        <a:bodyPr/>
        <a:lstStyle/>
        <a:p>
          <a:endParaRPr lang="en-US"/>
        </a:p>
      </dgm:t>
    </dgm:pt>
    <dgm:pt modelId="{A649BC23-2D84-DA40-81EF-EF8F6AD206F5}" type="pres">
      <dgm:prSet presAssocID="{70729A09-017E-0141-B21C-351CA81D92F3}" presName="vSp" presStyleCnt="0"/>
      <dgm:spPr/>
    </dgm:pt>
    <dgm:pt modelId="{521A8677-BC58-5541-ADF9-AC3BCD8355FA}" type="pres">
      <dgm:prSet presAssocID="{4C1BF810-9DBA-2249-B1CC-557A4A5C6A1D}" presName="horFlow" presStyleCnt="0"/>
      <dgm:spPr/>
    </dgm:pt>
    <dgm:pt modelId="{A712AB9F-674C-424B-8BE5-78B6BB5E475A}" type="pres">
      <dgm:prSet presAssocID="{4C1BF810-9DBA-2249-B1CC-557A4A5C6A1D}" presName="bigChev" presStyleLbl="node1" presStyleIdx="8" presStyleCnt="10" custScaleX="719582" custScaleY="104171" custLinFactNeighborX="1757" custLinFactNeighborY="4394"/>
      <dgm:spPr/>
      <dgm:t>
        <a:bodyPr/>
        <a:lstStyle/>
        <a:p>
          <a:endParaRPr lang="en-US"/>
        </a:p>
      </dgm:t>
    </dgm:pt>
    <dgm:pt modelId="{6592CD63-9490-814C-A2A6-4A492363247E}" type="pres">
      <dgm:prSet presAssocID="{4C1BF810-9DBA-2249-B1CC-557A4A5C6A1D}" presName="vSp" presStyleCnt="0"/>
      <dgm:spPr/>
    </dgm:pt>
    <dgm:pt modelId="{EA74E8F1-68E5-5842-8B27-966ABD56A987}" type="pres">
      <dgm:prSet presAssocID="{2119AF17-6043-6942-9C48-71EE5CA25258}" presName="horFlow" presStyleCnt="0"/>
      <dgm:spPr/>
    </dgm:pt>
    <dgm:pt modelId="{85EA1CB8-F905-444E-9434-5982481758AD}" type="pres">
      <dgm:prSet presAssocID="{2119AF17-6043-6942-9C48-71EE5CA25258}" presName="bigChev" presStyleLbl="node1" presStyleIdx="9" presStyleCnt="10" custScaleX="719582" custScaleY="104171"/>
      <dgm:spPr/>
      <dgm:t>
        <a:bodyPr/>
        <a:lstStyle/>
        <a:p>
          <a:endParaRPr lang="en-US"/>
        </a:p>
      </dgm:t>
    </dgm:pt>
  </dgm:ptLst>
  <dgm:cxnLst>
    <dgm:cxn modelId="{0BF2F8B8-8D65-5747-A659-0B38744D6EF4}" srcId="{37B84479-EEFA-0748-8C00-EE18020B7782}" destId="{70729A09-017E-0141-B21C-351CA81D92F3}" srcOrd="7" destOrd="0" parTransId="{E2D59551-0B28-FA4E-8919-417B73F69247}" sibTransId="{9AE389F7-2D76-ED40-8111-412D9814221F}"/>
    <dgm:cxn modelId="{179E0E08-974A-8740-863D-2B037C06D3F2}" type="presOf" srcId="{4C1BF810-9DBA-2249-B1CC-557A4A5C6A1D}" destId="{A712AB9F-674C-424B-8BE5-78B6BB5E475A}" srcOrd="0" destOrd="0" presId="urn:microsoft.com/office/officeart/2005/8/layout/lProcess3"/>
    <dgm:cxn modelId="{CF3DFBF1-6F2C-C64E-B99E-5C6E2AEB7FF5}" srcId="{37B84479-EEFA-0748-8C00-EE18020B7782}" destId="{86E38972-8A81-2842-8B49-F7268D88B3D5}" srcOrd="4" destOrd="0" parTransId="{454BD285-3F5A-CF45-B6A3-EC06D8B44396}" sibTransId="{B763FB6A-F276-B94A-9236-EB4AB61C5D67}"/>
    <dgm:cxn modelId="{9E135B96-73B0-8A45-9129-055BD9C1DBB5}" type="presOf" srcId="{39BEE597-F83F-7147-8127-CCD4BF62BCB9}" destId="{2D5ED45A-F7A6-004A-B311-E57EB649168D}" srcOrd="0" destOrd="0" presId="urn:microsoft.com/office/officeart/2005/8/layout/lProcess3"/>
    <dgm:cxn modelId="{AD642AE0-57A9-914E-AAEC-85213912D304}" srcId="{37B84479-EEFA-0748-8C00-EE18020B7782}" destId="{39BEE597-F83F-7147-8127-CCD4BF62BCB9}" srcOrd="6" destOrd="0" parTransId="{A98A7975-5C63-3848-A445-F86E4D05F544}" sibTransId="{CD1965F6-42C5-8D4B-A8F2-27B6D4084F14}"/>
    <dgm:cxn modelId="{3B15EE43-E101-144F-A11C-A0535CAC313A}" type="presOf" srcId="{2B42B268-BEFA-AB4B-B12B-CD854B443047}" destId="{0FD49237-0CF1-A248-A7CD-5CB30DE519B0}" srcOrd="0" destOrd="0" presId="urn:microsoft.com/office/officeart/2005/8/layout/lProcess3"/>
    <dgm:cxn modelId="{BB511704-495D-4C43-90BF-2B340C78B6C7}" type="presOf" srcId="{8396AF51-8035-714A-8F95-E9DBD683BF1E}" destId="{BAAFBAE2-5BA7-9945-914A-C575680870BE}" srcOrd="0" destOrd="0" presId="urn:microsoft.com/office/officeart/2005/8/layout/lProcess3"/>
    <dgm:cxn modelId="{1D8E9DAB-AED5-EA4D-9FF1-492C6A2B55FD}" type="presOf" srcId="{37B84479-EEFA-0748-8C00-EE18020B7782}" destId="{D7A2C58F-028E-CA4D-8731-E106A1FC18DD}" srcOrd="0" destOrd="0" presId="urn:microsoft.com/office/officeart/2005/8/layout/lProcess3"/>
    <dgm:cxn modelId="{423A29D5-334E-5F42-A52E-1A8B85F8E27D}" srcId="{37B84479-EEFA-0748-8C00-EE18020B7782}" destId="{BB12EDF6-9563-9B49-B388-55E6AF818D5B}" srcOrd="0" destOrd="0" parTransId="{4F88E991-4154-424B-A460-7D3BE7488A17}" sibTransId="{659166C2-31E6-014A-BEAA-20CA5FFB2CA9}"/>
    <dgm:cxn modelId="{E80FC07D-7173-9C4A-826B-22E6C992F6FC}" type="presOf" srcId="{86E38972-8A81-2842-8B49-F7268D88B3D5}" destId="{B2731FEB-A1D2-A548-B816-C53EC60E8A76}" srcOrd="0" destOrd="0" presId="urn:microsoft.com/office/officeart/2005/8/layout/lProcess3"/>
    <dgm:cxn modelId="{9708ECBA-FC76-C047-91E6-4494B88DE9A4}" type="presOf" srcId="{BB12EDF6-9563-9B49-B388-55E6AF818D5B}" destId="{CC89EF83-FF40-9143-A1FC-77645596BE74}" srcOrd="0" destOrd="0" presId="urn:microsoft.com/office/officeart/2005/8/layout/lProcess3"/>
    <dgm:cxn modelId="{60524838-9356-574F-BB30-60C0BCF903B7}" srcId="{37B84479-EEFA-0748-8C00-EE18020B7782}" destId="{8396AF51-8035-714A-8F95-E9DBD683BF1E}" srcOrd="1" destOrd="0" parTransId="{D23CC03F-C39E-BB48-B0B5-7D4FE150809B}" sibTransId="{E4ED5956-772B-F54C-B116-8705BED32617}"/>
    <dgm:cxn modelId="{BF939D48-0088-FF40-9476-8F73D18782F6}" type="presOf" srcId="{2119AF17-6043-6942-9C48-71EE5CA25258}" destId="{85EA1CB8-F905-444E-9434-5982481758AD}" srcOrd="0" destOrd="0" presId="urn:microsoft.com/office/officeart/2005/8/layout/lProcess3"/>
    <dgm:cxn modelId="{6C3A7662-D0BC-6F4F-AFCB-A76929A84E52}" type="presOf" srcId="{64B7D6F2-AC74-D246-BDCC-408554340FBB}" destId="{77B63687-6D5C-6F44-A3A6-20121E971CF6}" srcOrd="0" destOrd="0" presId="urn:microsoft.com/office/officeart/2005/8/layout/lProcess3"/>
    <dgm:cxn modelId="{9DCB2AA6-E915-5A47-A01E-0215DB6F72A1}" srcId="{37B84479-EEFA-0748-8C00-EE18020B7782}" destId="{2B42B268-BEFA-AB4B-B12B-CD854B443047}" srcOrd="3" destOrd="0" parTransId="{48D09271-9BE9-A64C-9250-DA5012E35E70}" sibTransId="{463825FB-F63D-A54F-ABDB-47F63AD295A6}"/>
    <dgm:cxn modelId="{C5C2C2D9-4FB6-B14B-A7BB-D151E62A4B42}" type="presOf" srcId="{70729A09-017E-0141-B21C-351CA81D92F3}" destId="{7A68E4DD-D8A7-0C46-85AB-BDEB9D08DF2F}" srcOrd="0" destOrd="0" presId="urn:microsoft.com/office/officeart/2005/8/layout/lProcess3"/>
    <dgm:cxn modelId="{BC43737B-059F-BA4E-9331-E56E5AAE9BD6}" type="presOf" srcId="{427F9ADB-EEC5-7740-A6E2-0EAC5A8B5141}" destId="{634AB882-173E-FE48-B59A-68FE4A4BB0C6}" srcOrd="0" destOrd="0" presId="urn:microsoft.com/office/officeart/2005/8/layout/lProcess3"/>
    <dgm:cxn modelId="{1D40D0AD-4580-E843-8809-D776EDDC13DB}" srcId="{37B84479-EEFA-0748-8C00-EE18020B7782}" destId="{427F9ADB-EEC5-7740-A6E2-0EAC5A8B5141}" srcOrd="2" destOrd="0" parTransId="{2EF13BA7-9E2B-8341-809F-6CEE26FC6A41}" sibTransId="{57FCD541-EE14-E542-AFBA-BA90685CC866}"/>
    <dgm:cxn modelId="{8E4D11A9-18DE-9148-B481-B29D51A23B02}" srcId="{37B84479-EEFA-0748-8C00-EE18020B7782}" destId="{2119AF17-6043-6942-9C48-71EE5CA25258}" srcOrd="9" destOrd="0" parTransId="{7D2DBAFC-2480-EB48-9B63-1794EC5599CB}" sibTransId="{67664813-39BA-5848-920E-BB473F5F3015}"/>
    <dgm:cxn modelId="{8F5A9F49-919F-A747-ABC8-0E07EE704D1E}" srcId="{37B84479-EEFA-0748-8C00-EE18020B7782}" destId="{4C1BF810-9DBA-2249-B1CC-557A4A5C6A1D}" srcOrd="8" destOrd="0" parTransId="{9CB0C05D-AF8D-DE4C-BC0D-001035C65423}" sibTransId="{1713E540-1762-5E40-858C-085D7324DD7D}"/>
    <dgm:cxn modelId="{28038648-3886-0445-A4D9-6B9635C28CD4}" srcId="{37B84479-EEFA-0748-8C00-EE18020B7782}" destId="{64B7D6F2-AC74-D246-BDCC-408554340FBB}" srcOrd="5" destOrd="0" parTransId="{A015FF92-8B5F-464C-BC4A-3B49A47AE9B3}" sibTransId="{F6DB3545-35FE-6E43-946E-08052D5E5251}"/>
    <dgm:cxn modelId="{578A071F-6758-F545-B9FD-79ACF1DCF6DF}" type="presParOf" srcId="{D7A2C58F-028E-CA4D-8731-E106A1FC18DD}" destId="{204C78C8-C87C-6544-AD42-6275138D7A26}" srcOrd="0" destOrd="0" presId="urn:microsoft.com/office/officeart/2005/8/layout/lProcess3"/>
    <dgm:cxn modelId="{2CBE4940-9E98-7847-80EE-EEDB9F2E54A2}" type="presParOf" srcId="{204C78C8-C87C-6544-AD42-6275138D7A26}" destId="{CC89EF83-FF40-9143-A1FC-77645596BE74}" srcOrd="0" destOrd="0" presId="urn:microsoft.com/office/officeart/2005/8/layout/lProcess3"/>
    <dgm:cxn modelId="{B958B1A6-44F3-2049-A66E-019BD7B44F00}" type="presParOf" srcId="{D7A2C58F-028E-CA4D-8731-E106A1FC18DD}" destId="{998ACD37-106C-A14D-9605-1C40F1B71C46}" srcOrd="1" destOrd="0" presId="urn:microsoft.com/office/officeart/2005/8/layout/lProcess3"/>
    <dgm:cxn modelId="{72AAE655-58A5-294C-8E67-FC3AE98951DF}" type="presParOf" srcId="{D7A2C58F-028E-CA4D-8731-E106A1FC18DD}" destId="{4058C44A-05B3-4B4F-BC2D-39D84A6BC330}" srcOrd="2" destOrd="0" presId="urn:microsoft.com/office/officeart/2005/8/layout/lProcess3"/>
    <dgm:cxn modelId="{C54A3F77-B030-7549-817E-46D1C4D1B0FB}" type="presParOf" srcId="{4058C44A-05B3-4B4F-BC2D-39D84A6BC330}" destId="{BAAFBAE2-5BA7-9945-914A-C575680870BE}" srcOrd="0" destOrd="0" presId="urn:microsoft.com/office/officeart/2005/8/layout/lProcess3"/>
    <dgm:cxn modelId="{F0991287-6A11-1748-AA8A-EEC9C2D35340}" type="presParOf" srcId="{D7A2C58F-028E-CA4D-8731-E106A1FC18DD}" destId="{8195FCEC-B384-DE42-942E-00D66CE1F095}" srcOrd="3" destOrd="0" presId="urn:microsoft.com/office/officeart/2005/8/layout/lProcess3"/>
    <dgm:cxn modelId="{81F8835D-7C01-084C-B8A3-452D60309EE0}" type="presParOf" srcId="{D7A2C58F-028E-CA4D-8731-E106A1FC18DD}" destId="{72C240B3-60E7-EE41-9570-A023F6F66A98}" srcOrd="4" destOrd="0" presId="urn:microsoft.com/office/officeart/2005/8/layout/lProcess3"/>
    <dgm:cxn modelId="{17525F2B-B8FE-874C-990C-A49F93D2D7E0}" type="presParOf" srcId="{72C240B3-60E7-EE41-9570-A023F6F66A98}" destId="{634AB882-173E-FE48-B59A-68FE4A4BB0C6}" srcOrd="0" destOrd="0" presId="urn:microsoft.com/office/officeart/2005/8/layout/lProcess3"/>
    <dgm:cxn modelId="{48CC6202-6719-EF48-A36C-83EEFDFEE541}" type="presParOf" srcId="{D7A2C58F-028E-CA4D-8731-E106A1FC18DD}" destId="{633C26FF-FD3C-2445-9D69-ED8B186D5001}" srcOrd="5" destOrd="0" presId="urn:microsoft.com/office/officeart/2005/8/layout/lProcess3"/>
    <dgm:cxn modelId="{F1390DC8-3BB6-A64B-983B-885F86E64178}" type="presParOf" srcId="{D7A2C58F-028E-CA4D-8731-E106A1FC18DD}" destId="{BBDF8D5B-44A9-0A4A-A1A1-D7576B91D7C0}" srcOrd="6" destOrd="0" presId="urn:microsoft.com/office/officeart/2005/8/layout/lProcess3"/>
    <dgm:cxn modelId="{BECF2014-0DEB-9A4D-81CA-FA4D188477CC}" type="presParOf" srcId="{BBDF8D5B-44A9-0A4A-A1A1-D7576B91D7C0}" destId="{0FD49237-0CF1-A248-A7CD-5CB30DE519B0}" srcOrd="0" destOrd="0" presId="urn:microsoft.com/office/officeart/2005/8/layout/lProcess3"/>
    <dgm:cxn modelId="{F9304D61-BC4F-194F-8201-9195FB80C02E}" type="presParOf" srcId="{D7A2C58F-028E-CA4D-8731-E106A1FC18DD}" destId="{5A7419E3-F511-CB40-A96F-7DBBD7DDE62D}" srcOrd="7" destOrd="0" presId="urn:microsoft.com/office/officeart/2005/8/layout/lProcess3"/>
    <dgm:cxn modelId="{F56458BC-85E4-014B-B20C-835A72B74BE8}" type="presParOf" srcId="{D7A2C58F-028E-CA4D-8731-E106A1FC18DD}" destId="{C6C50F5B-EB7F-A44E-9022-D7E70237468C}" srcOrd="8" destOrd="0" presId="urn:microsoft.com/office/officeart/2005/8/layout/lProcess3"/>
    <dgm:cxn modelId="{9C612A07-2809-BD45-BE6F-8135523C6CC5}" type="presParOf" srcId="{C6C50F5B-EB7F-A44E-9022-D7E70237468C}" destId="{B2731FEB-A1D2-A548-B816-C53EC60E8A76}" srcOrd="0" destOrd="0" presId="urn:microsoft.com/office/officeart/2005/8/layout/lProcess3"/>
    <dgm:cxn modelId="{6154623C-2C0B-404C-9C4C-31FBC3216711}" type="presParOf" srcId="{D7A2C58F-028E-CA4D-8731-E106A1FC18DD}" destId="{24037DCD-073A-B64B-8C6E-8666EB1F36D0}" srcOrd="9" destOrd="0" presId="urn:microsoft.com/office/officeart/2005/8/layout/lProcess3"/>
    <dgm:cxn modelId="{E7A9DD1C-0CFD-2144-B20E-C837EAF70956}" type="presParOf" srcId="{D7A2C58F-028E-CA4D-8731-E106A1FC18DD}" destId="{D6B4C8A0-28B8-9F47-B275-9F85EA87772A}" srcOrd="10" destOrd="0" presId="urn:microsoft.com/office/officeart/2005/8/layout/lProcess3"/>
    <dgm:cxn modelId="{237D0BB8-9AEC-544F-AA11-0D45CA2ACBA6}" type="presParOf" srcId="{D6B4C8A0-28B8-9F47-B275-9F85EA87772A}" destId="{77B63687-6D5C-6F44-A3A6-20121E971CF6}" srcOrd="0" destOrd="0" presId="urn:microsoft.com/office/officeart/2005/8/layout/lProcess3"/>
    <dgm:cxn modelId="{FD609BC5-1A7A-AD4B-899F-6A00A904A861}" type="presParOf" srcId="{D7A2C58F-028E-CA4D-8731-E106A1FC18DD}" destId="{FA712C69-005B-174A-A863-F30C8CC2FF40}" srcOrd="11" destOrd="0" presId="urn:microsoft.com/office/officeart/2005/8/layout/lProcess3"/>
    <dgm:cxn modelId="{C8B1C664-24B9-A548-9E27-570057C15641}" type="presParOf" srcId="{D7A2C58F-028E-CA4D-8731-E106A1FC18DD}" destId="{E842F11F-7CC7-644C-A7BC-53DFEA4B722A}" srcOrd="12" destOrd="0" presId="urn:microsoft.com/office/officeart/2005/8/layout/lProcess3"/>
    <dgm:cxn modelId="{7CFFC30D-1C65-DE46-8BCC-89C6DCC55D0F}" type="presParOf" srcId="{E842F11F-7CC7-644C-A7BC-53DFEA4B722A}" destId="{2D5ED45A-F7A6-004A-B311-E57EB649168D}" srcOrd="0" destOrd="0" presId="urn:microsoft.com/office/officeart/2005/8/layout/lProcess3"/>
    <dgm:cxn modelId="{6A2EE9AC-979C-C749-8806-0D0545725378}" type="presParOf" srcId="{D7A2C58F-028E-CA4D-8731-E106A1FC18DD}" destId="{2100BA1C-1247-9346-A6B8-DDB99C6522AD}" srcOrd="13" destOrd="0" presId="urn:microsoft.com/office/officeart/2005/8/layout/lProcess3"/>
    <dgm:cxn modelId="{F0B1E84B-2638-D040-B93E-0F1895E7536A}" type="presParOf" srcId="{D7A2C58F-028E-CA4D-8731-E106A1FC18DD}" destId="{B6C83769-94CF-4A43-93E4-FC3F1DCF0D60}" srcOrd="14" destOrd="0" presId="urn:microsoft.com/office/officeart/2005/8/layout/lProcess3"/>
    <dgm:cxn modelId="{6B739F04-0123-2446-8956-D146D45B8568}" type="presParOf" srcId="{B6C83769-94CF-4A43-93E4-FC3F1DCF0D60}" destId="{7A68E4DD-D8A7-0C46-85AB-BDEB9D08DF2F}" srcOrd="0" destOrd="0" presId="urn:microsoft.com/office/officeart/2005/8/layout/lProcess3"/>
    <dgm:cxn modelId="{24C81D2F-3498-704A-A132-EB8A5FA583FA}" type="presParOf" srcId="{D7A2C58F-028E-CA4D-8731-E106A1FC18DD}" destId="{A649BC23-2D84-DA40-81EF-EF8F6AD206F5}" srcOrd="15" destOrd="0" presId="urn:microsoft.com/office/officeart/2005/8/layout/lProcess3"/>
    <dgm:cxn modelId="{0B05DB43-409D-3E47-91D7-FDDC2CD9D0C4}" type="presParOf" srcId="{D7A2C58F-028E-CA4D-8731-E106A1FC18DD}" destId="{521A8677-BC58-5541-ADF9-AC3BCD8355FA}" srcOrd="16" destOrd="0" presId="urn:microsoft.com/office/officeart/2005/8/layout/lProcess3"/>
    <dgm:cxn modelId="{F697DE88-07D9-EA47-A408-734B32441341}" type="presParOf" srcId="{521A8677-BC58-5541-ADF9-AC3BCD8355FA}" destId="{A712AB9F-674C-424B-8BE5-78B6BB5E475A}" srcOrd="0" destOrd="0" presId="urn:microsoft.com/office/officeart/2005/8/layout/lProcess3"/>
    <dgm:cxn modelId="{E007EEE3-20D8-ED49-9DCC-66607E415587}" type="presParOf" srcId="{D7A2C58F-028E-CA4D-8731-E106A1FC18DD}" destId="{6592CD63-9490-814C-A2A6-4A492363247E}" srcOrd="17" destOrd="0" presId="urn:microsoft.com/office/officeart/2005/8/layout/lProcess3"/>
    <dgm:cxn modelId="{C7C6DF28-5024-CE4F-B518-9B5F52C5037A}" type="presParOf" srcId="{D7A2C58F-028E-CA4D-8731-E106A1FC18DD}" destId="{EA74E8F1-68E5-5842-8B27-966ABD56A987}" srcOrd="18" destOrd="0" presId="urn:microsoft.com/office/officeart/2005/8/layout/lProcess3"/>
    <dgm:cxn modelId="{70EDC045-CEA4-CB49-A196-7A9566852F75}" type="presParOf" srcId="{EA74E8F1-68E5-5842-8B27-966ABD56A987}" destId="{85EA1CB8-F905-444E-9434-5982481758AD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CDD11FC-42B6-6946-A104-17D49813AD49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D9472E-0B00-0D4F-9EBE-6E835DAAD4C7}">
      <dgm:prSet/>
      <dgm:spPr>
        <a:solidFill>
          <a:srgbClr val="0033CC"/>
        </a:solidFill>
      </dgm:spPr>
      <dgm:t>
        <a:bodyPr/>
        <a:lstStyle/>
        <a:p>
          <a:pPr rtl="0"/>
          <a:r>
            <a:rPr lang="en-US" b="1" dirty="0" smtClean="0">
              <a:latin typeface="Calibri"/>
              <a:cs typeface="Calibri"/>
            </a:rPr>
            <a:t>Taller de </a:t>
          </a:r>
          <a:r>
            <a:rPr lang="en-US" b="1" dirty="0" err="1" smtClean="0">
              <a:latin typeface="Calibri"/>
              <a:cs typeface="Calibri"/>
            </a:rPr>
            <a:t>capacitación</a:t>
          </a:r>
          <a:r>
            <a:rPr lang="en-US" b="1" dirty="0" smtClean="0">
              <a:latin typeface="Calibri"/>
              <a:cs typeface="Calibri"/>
            </a:rPr>
            <a:t> </a:t>
          </a:r>
          <a:r>
            <a:rPr lang="en-US" b="1" dirty="0" err="1" smtClean="0">
              <a:latin typeface="Calibri"/>
              <a:cs typeface="Calibri"/>
            </a:rPr>
            <a:t>sobre</a:t>
          </a:r>
          <a:r>
            <a:rPr lang="en-US" b="1" dirty="0" smtClean="0">
              <a:latin typeface="Calibri"/>
              <a:cs typeface="Calibri"/>
            </a:rPr>
            <a:t> el </a:t>
          </a:r>
          <a:r>
            <a:rPr lang="en-US" b="1" dirty="0" err="1" smtClean="0">
              <a:latin typeface="Calibri"/>
              <a:cs typeface="Calibri"/>
            </a:rPr>
            <a:t>proceso</a:t>
          </a:r>
          <a:r>
            <a:rPr lang="en-US" b="1" dirty="0" smtClean="0">
              <a:latin typeface="Calibri"/>
              <a:cs typeface="Calibri"/>
            </a:rPr>
            <a:t> ADT/PAE </a:t>
          </a:r>
          <a:endParaRPr lang="en-US" b="1" dirty="0">
            <a:latin typeface="Calibri"/>
            <a:cs typeface="Calibri"/>
          </a:endParaRPr>
        </a:p>
      </dgm:t>
    </dgm:pt>
    <dgm:pt modelId="{B83B4B74-A5AE-1B49-A62B-3E83DF0C7DDE}" type="parTrans" cxnId="{8F7B09C5-55BE-2C42-8D90-44DD2CD89AD3}">
      <dgm:prSet/>
      <dgm:spPr/>
      <dgm:t>
        <a:bodyPr/>
        <a:lstStyle/>
        <a:p>
          <a:endParaRPr lang="en-US" b="1">
            <a:latin typeface="Calibri"/>
            <a:cs typeface="Calibri"/>
          </a:endParaRPr>
        </a:p>
      </dgm:t>
    </dgm:pt>
    <dgm:pt modelId="{A76171AD-72C7-3341-B98E-D15D017219AC}" type="sibTrans" cxnId="{8F7B09C5-55BE-2C42-8D90-44DD2CD89AD3}">
      <dgm:prSet/>
      <dgm:spPr>
        <a:solidFill>
          <a:srgbClr val="FF0000"/>
        </a:solidFill>
      </dgm:spPr>
      <dgm:t>
        <a:bodyPr/>
        <a:lstStyle/>
        <a:p>
          <a:endParaRPr lang="en-US" b="1">
            <a:latin typeface="Calibri"/>
            <a:cs typeface="Calibri"/>
          </a:endParaRPr>
        </a:p>
      </dgm:t>
    </dgm:pt>
    <dgm:pt modelId="{B59C76D9-49C5-0540-B41D-8D812243AAB7}">
      <dgm:prSet/>
      <dgm:spPr>
        <a:solidFill>
          <a:srgbClr val="0033CC"/>
        </a:solidFill>
      </dgm:spPr>
      <dgm:t>
        <a:bodyPr/>
        <a:lstStyle/>
        <a:p>
          <a:pPr rtl="0"/>
          <a:r>
            <a:rPr lang="en-US" b="1" dirty="0" err="1" smtClean="0">
              <a:latin typeface="Calibri"/>
              <a:cs typeface="Calibri"/>
            </a:rPr>
            <a:t>Primera</a:t>
          </a:r>
          <a:r>
            <a:rPr lang="en-US" b="1" dirty="0" smtClean="0">
              <a:latin typeface="Calibri"/>
              <a:cs typeface="Calibri"/>
            </a:rPr>
            <a:t> </a:t>
          </a:r>
          <a:r>
            <a:rPr lang="en-US" b="1" dirty="0" err="1" smtClean="0">
              <a:latin typeface="Calibri"/>
              <a:cs typeface="Calibri"/>
            </a:rPr>
            <a:t>reunión</a:t>
          </a:r>
          <a:r>
            <a:rPr lang="en-US" b="1" dirty="0" smtClean="0">
              <a:latin typeface="Calibri"/>
              <a:cs typeface="Calibri"/>
            </a:rPr>
            <a:t> del ADT </a:t>
          </a:r>
          <a:endParaRPr lang="en-US" b="1" dirty="0">
            <a:latin typeface="Calibri"/>
            <a:cs typeface="Calibri"/>
          </a:endParaRPr>
        </a:p>
      </dgm:t>
    </dgm:pt>
    <dgm:pt modelId="{93BD1749-5A42-164B-BA90-5BF85E0ED235}" type="parTrans" cxnId="{64374325-FCD6-F746-B072-8C1A695D1EE5}">
      <dgm:prSet/>
      <dgm:spPr/>
      <dgm:t>
        <a:bodyPr/>
        <a:lstStyle/>
        <a:p>
          <a:endParaRPr lang="en-US" b="1">
            <a:latin typeface="Calibri"/>
            <a:cs typeface="Calibri"/>
          </a:endParaRPr>
        </a:p>
      </dgm:t>
    </dgm:pt>
    <dgm:pt modelId="{C35588CE-AC48-1147-A155-1645020ECCB4}" type="sibTrans" cxnId="{64374325-FCD6-F746-B072-8C1A695D1EE5}">
      <dgm:prSet/>
      <dgm:spPr>
        <a:solidFill>
          <a:srgbClr val="FF0000"/>
        </a:solidFill>
      </dgm:spPr>
      <dgm:t>
        <a:bodyPr/>
        <a:lstStyle/>
        <a:p>
          <a:endParaRPr lang="en-US" b="1">
            <a:latin typeface="Calibri"/>
            <a:cs typeface="Calibri"/>
          </a:endParaRPr>
        </a:p>
      </dgm:t>
    </dgm:pt>
    <dgm:pt modelId="{624CA99E-DCD4-B443-ACCB-C3B494B87DC9}">
      <dgm:prSet/>
      <dgm:spPr>
        <a:solidFill>
          <a:srgbClr val="0033CC"/>
        </a:solidFill>
      </dgm:spPr>
      <dgm:t>
        <a:bodyPr/>
        <a:lstStyle/>
        <a:p>
          <a:pPr rtl="0"/>
          <a:r>
            <a:rPr lang="en-US" b="1" dirty="0" smtClean="0">
              <a:latin typeface="Calibri"/>
              <a:cs typeface="Calibri"/>
            </a:rPr>
            <a:t>Taller de </a:t>
          </a:r>
          <a:r>
            <a:rPr lang="en-US" b="1" dirty="0" err="1" smtClean="0">
              <a:latin typeface="Calibri"/>
              <a:cs typeface="Calibri"/>
            </a:rPr>
            <a:t>análisis</a:t>
          </a:r>
          <a:r>
            <a:rPr lang="en-US" b="1" dirty="0" smtClean="0">
              <a:latin typeface="Calibri"/>
              <a:cs typeface="Calibri"/>
            </a:rPr>
            <a:t> de la </a:t>
          </a:r>
          <a:r>
            <a:rPr lang="en-US" b="1" dirty="0" err="1" smtClean="0">
              <a:latin typeface="Calibri"/>
              <a:cs typeface="Calibri"/>
            </a:rPr>
            <a:t>cadena</a:t>
          </a:r>
          <a:r>
            <a:rPr lang="en-US" b="1" dirty="0" smtClean="0">
              <a:latin typeface="Calibri"/>
              <a:cs typeface="Calibri"/>
            </a:rPr>
            <a:t> causal</a:t>
          </a:r>
          <a:endParaRPr lang="en-US" b="1" dirty="0">
            <a:latin typeface="Calibri"/>
            <a:cs typeface="Calibri"/>
          </a:endParaRPr>
        </a:p>
      </dgm:t>
    </dgm:pt>
    <dgm:pt modelId="{ED4EDB16-6C10-784D-A247-CFC9EAB0951F}" type="parTrans" cxnId="{351041D5-A8DC-E743-A084-8301AFE4B0D1}">
      <dgm:prSet/>
      <dgm:spPr/>
      <dgm:t>
        <a:bodyPr/>
        <a:lstStyle/>
        <a:p>
          <a:endParaRPr lang="en-US" b="1">
            <a:latin typeface="Calibri"/>
            <a:cs typeface="Calibri"/>
          </a:endParaRPr>
        </a:p>
      </dgm:t>
    </dgm:pt>
    <dgm:pt modelId="{4EDEBDDB-1865-C944-BD70-733994A9C3FB}" type="sibTrans" cxnId="{351041D5-A8DC-E743-A084-8301AFE4B0D1}">
      <dgm:prSet/>
      <dgm:spPr>
        <a:solidFill>
          <a:srgbClr val="FF0000"/>
        </a:solidFill>
      </dgm:spPr>
      <dgm:t>
        <a:bodyPr/>
        <a:lstStyle/>
        <a:p>
          <a:endParaRPr lang="en-US" b="1">
            <a:latin typeface="Calibri"/>
            <a:cs typeface="Calibri"/>
          </a:endParaRPr>
        </a:p>
      </dgm:t>
    </dgm:pt>
    <dgm:pt modelId="{A8081040-D332-7145-9EC5-A2EA5737D4DC}">
      <dgm:prSet/>
      <dgm:spPr>
        <a:solidFill>
          <a:srgbClr val="0033CC"/>
        </a:solidFill>
      </dgm:spPr>
      <dgm:t>
        <a:bodyPr/>
        <a:lstStyle/>
        <a:p>
          <a:pPr rtl="0"/>
          <a:r>
            <a:rPr lang="en-US" b="1" dirty="0" err="1" smtClean="0">
              <a:latin typeface="Calibri"/>
              <a:cs typeface="Calibri"/>
            </a:rPr>
            <a:t>Reunión</a:t>
          </a:r>
          <a:r>
            <a:rPr lang="en-US" b="1" dirty="0" smtClean="0">
              <a:latin typeface="Calibri"/>
              <a:cs typeface="Calibri"/>
            </a:rPr>
            <a:t> </a:t>
          </a:r>
          <a:r>
            <a:rPr lang="en-US" b="1" dirty="0" err="1" smtClean="0">
              <a:latin typeface="Calibri"/>
              <a:cs typeface="Calibri"/>
            </a:rPr>
            <a:t>sobre</a:t>
          </a:r>
          <a:r>
            <a:rPr lang="en-US" b="1" dirty="0" smtClean="0">
              <a:latin typeface="Calibri"/>
              <a:cs typeface="Calibri"/>
            </a:rPr>
            <a:t> el </a:t>
          </a:r>
          <a:r>
            <a:rPr lang="en-US" b="1" dirty="0" err="1" smtClean="0">
              <a:latin typeface="Calibri"/>
              <a:cs typeface="Calibri"/>
            </a:rPr>
            <a:t>informe</a:t>
          </a:r>
          <a:r>
            <a:rPr lang="en-US" b="1" dirty="0" smtClean="0">
              <a:latin typeface="Calibri"/>
              <a:cs typeface="Calibri"/>
            </a:rPr>
            <a:t> </a:t>
          </a:r>
          <a:r>
            <a:rPr lang="en-US" b="1" dirty="0" err="1" smtClean="0">
              <a:latin typeface="Calibri"/>
              <a:cs typeface="Calibri"/>
            </a:rPr>
            <a:t>temático</a:t>
          </a:r>
          <a:r>
            <a:rPr lang="en-US" b="1" dirty="0" smtClean="0">
              <a:latin typeface="Calibri"/>
              <a:cs typeface="Calibri"/>
            </a:rPr>
            <a:t> o </a:t>
          </a:r>
          <a:r>
            <a:rPr lang="en-US" b="1" dirty="0" err="1" smtClean="0">
              <a:latin typeface="Calibri"/>
              <a:cs typeface="Calibri"/>
            </a:rPr>
            <a:t>nacional</a:t>
          </a:r>
          <a:endParaRPr lang="en-US" b="1" dirty="0">
            <a:latin typeface="Calibri"/>
            <a:cs typeface="Calibri"/>
          </a:endParaRPr>
        </a:p>
      </dgm:t>
    </dgm:pt>
    <dgm:pt modelId="{073AB733-1963-9446-BBBB-77E2AF07CBB0}" type="parTrans" cxnId="{365BC522-8675-1848-A2FC-AFDFFE570F61}">
      <dgm:prSet/>
      <dgm:spPr/>
      <dgm:t>
        <a:bodyPr/>
        <a:lstStyle/>
        <a:p>
          <a:endParaRPr lang="en-US" b="1">
            <a:latin typeface="Calibri"/>
            <a:cs typeface="Calibri"/>
          </a:endParaRPr>
        </a:p>
      </dgm:t>
    </dgm:pt>
    <dgm:pt modelId="{4DF95BCD-7F80-2943-8527-B7954A6C6D29}" type="sibTrans" cxnId="{365BC522-8675-1848-A2FC-AFDFFE570F61}">
      <dgm:prSet/>
      <dgm:spPr>
        <a:solidFill>
          <a:srgbClr val="FF0000"/>
        </a:solidFill>
      </dgm:spPr>
      <dgm:t>
        <a:bodyPr/>
        <a:lstStyle/>
        <a:p>
          <a:endParaRPr lang="en-US" b="1">
            <a:latin typeface="Calibri"/>
            <a:cs typeface="Calibri"/>
          </a:endParaRPr>
        </a:p>
      </dgm:t>
    </dgm:pt>
    <dgm:pt modelId="{79F7360D-9D5C-CF43-8A94-3555F46E5DAE}">
      <dgm:prSet/>
      <dgm:spPr>
        <a:solidFill>
          <a:srgbClr val="0033CC"/>
        </a:solidFill>
      </dgm:spPr>
      <dgm:t>
        <a:bodyPr/>
        <a:lstStyle/>
        <a:p>
          <a:pPr rtl="0"/>
          <a:r>
            <a:rPr lang="en-US" b="1" dirty="0" err="1" smtClean="0">
              <a:latin typeface="Calibri"/>
              <a:cs typeface="Calibri"/>
            </a:rPr>
            <a:t>Reunión</a:t>
          </a:r>
          <a:r>
            <a:rPr lang="en-US" b="1" dirty="0" smtClean="0">
              <a:latin typeface="Calibri"/>
              <a:cs typeface="Calibri"/>
            </a:rPr>
            <a:t> de </a:t>
          </a:r>
          <a:r>
            <a:rPr lang="en-US" b="1" dirty="0" err="1" smtClean="0">
              <a:latin typeface="Calibri"/>
              <a:cs typeface="Calibri"/>
            </a:rPr>
            <a:t>revisión</a:t>
          </a:r>
          <a:r>
            <a:rPr lang="en-US" b="1" dirty="0" smtClean="0">
              <a:latin typeface="Calibri"/>
              <a:cs typeface="Calibri"/>
            </a:rPr>
            <a:t> del ADT </a:t>
          </a:r>
          <a:endParaRPr lang="en-US" b="1" dirty="0">
            <a:latin typeface="Calibri"/>
            <a:cs typeface="Calibri"/>
          </a:endParaRPr>
        </a:p>
      </dgm:t>
    </dgm:pt>
    <dgm:pt modelId="{709FE8D2-852F-CD44-B88A-A01AFFE796C7}" type="parTrans" cxnId="{8C14902A-F05D-FD41-8867-3A258A043C26}">
      <dgm:prSet/>
      <dgm:spPr/>
      <dgm:t>
        <a:bodyPr/>
        <a:lstStyle/>
        <a:p>
          <a:endParaRPr lang="en-US" b="1">
            <a:latin typeface="Calibri"/>
            <a:cs typeface="Calibri"/>
          </a:endParaRPr>
        </a:p>
      </dgm:t>
    </dgm:pt>
    <dgm:pt modelId="{79BC1852-1C69-394D-9F06-7C7D8BAC9D33}" type="sibTrans" cxnId="{8C14902A-F05D-FD41-8867-3A258A043C26}">
      <dgm:prSet/>
      <dgm:spPr/>
      <dgm:t>
        <a:bodyPr/>
        <a:lstStyle/>
        <a:p>
          <a:endParaRPr lang="en-US" b="1">
            <a:latin typeface="Calibri"/>
            <a:cs typeface="Calibri"/>
          </a:endParaRPr>
        </a:p>
      </dgm:t>
    </dgm:pt>
    <dgm:pt modelId="{6B683D31-C419-8740-8E59-9AD90CCEA7ED}" type="pres">
      <dgm:prSet presAssocID="{8CDD11FC-42B6-6946-A104-17D49813AD4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7342041-04DB-9749-95DB-7FD061AA968D}" type="pres">
      <dgm:prSet presAssocID="{F0D9472E-0B00-0D4F-9EBE-6E835DAAD4C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6A4448-94E5-064D-9AB8-900CC9CC60A8}" type="pres">
      <dgm:prSet presAssocID="{A76171AD-72C7-3341-B98E-D15D017219AC}" presName="sibTrans" presStyleLbl="sibTrans2D1" presStyleIdx="0" presStyleCnt="4"/>
      <dgm:spPr/>
      <dgm:t>
        <a:bodyPr/>
        <a:lstStyle/>
        <a:p>
          <a:endParaRPr lang="en-US"/>
        </a:p>
      </dgm:t>
    </dgm:pt>
    <dgm:pt modelId="{C2877BDD-0FC5-8843-A809-AEA4D8DA4A96}" type="pres">
      <dgm:prSet presAssocID="{A76171AD-72C7-3341-B98E-D15D017219AC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CD270397-170E-1C45-AC81-63A2F9CA1D52}" type="pres">
      <dgm:prSet presAssocID="{B59C76D9-49C5-0540-B41D-8D812243AAB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E68F45-79B6-8E4D-8C54-8A48BED282D0}" type="pres">
      <dgm:prSet presAssocID="{C35588CE-AC48-1147-A155-1645020ECCB4}" presName="sibTrans" presStyleLbl="sibTrans2D1" presStyleIdx="1" presStyleCnt="4"/>
      <dgm:spPr/>
      <dgm:t>
        <a:bodyPr/>
        <a:lstStyle/>
        <a:p>
          <a:endParaRPr lang="en-US"/>
        </a:p>
      </dgm:t>
    </dgm:pt>
    <dgm:pt modelId="{ACA0838B-C9C8-7A49-B58D-47BF03E4A394}" type="pres">
      <dgm:prSet presAssocID="{C35588CE-AC48-1147-A155-1645020ECCB4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6C49E31B-9BCD-BD4A-9F2C-64B956DED2AD}" type="pres">
      <dgm:prSet presAssocID="{624CA99E-DCD4-B443-ACCB-C3B494B87DC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AB5D9B-9A7F-6A4C-8C7F-D375F3B6B14E}" type="pres">
      <dgm:prSet presAssocID="{4EDEBDDB-1865-C944-BD70-733994A9C3FB}" presName="sibTrans" presStyleLbl="sibTrans2D1" presStyleIdx="2" presStyleCnt="4"/>
      <dgm:spPr/>
      <dgm:t>
        <a:bodyPr/>
        <a:lstStyle/>
        <a:p>
          <a:endParaRPr lang="en-US"/>
        </a:p>
      </dgm:t>
    </dgm:pt>
    <dgm:pt modelId="{6FEF466D-5BD2-6642-8000-36FE88FEA55C}" type="pres">
      <dgm:prSet presAssocID="{4EDEBDDB-1865-C944-BD70-733994A9C3FB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AE19F6A4-BD13-1B4C-A1C3-632995E26CB8}" type="pres">
      <dgm:prSet presAssocID="{A8081040-D332-7145-9EC5-A2EA5737D4D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A1703B-AFF0-0248-BC89-C11F673D03C0}" type="pres">
      <dgm:prSet presAssocID="{4DF95BCD-7F80-2943-8527-B7954A6C6D29}" presName="sibTrans" presStyleLbl="sibTrans2D1" presStyleIdx="3" presStyleCnt="4"/>
      <dgm:spPr/>
      <dgm:t>
        <a:bodyPr/>
        <a:lstStyle/>
        <a:p>
          <a:endParaRPr lang="en-US"/>
        </a:p>
      </dgm:t>
    </dgm:pt>
    <dgm:pt modelId="{9E6C162C-1237-AE4F-89F7-FB97D9B9587D}" type="pres">
      <dgm:prSet presAssocID="{4DF95BCD-7F80-2943-8527-B7954A6C6D29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6B05AC3E-AA34-2A46-A529-690813CEBC4B}" type="pres">
      <dgm:prSet presAssocID="{79F7360D-9D5C-CF43-8A94-3555F46E5DA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5918C72-964F-3742-A352-D5A0B414E00A}" type="presOf" srcId="{4EDEBDDB-1865-C944-BD70-733994A9C3FB}" destId="{6FEF466D-5BD2-6642-8000-36FE88FEA55C}" srcOrd="1" destOrd="0" presId="urn:microsoft.com/office/officeart/2005/8/layout/process1"/>
    <dgm:cxn modelId="{8F7B09C5-55BE-2C42-8D90-44DD2CD89AD3}" srcId="{8CDD11FC-42B6-6946-A104-17D49813AD49}" destId="{F0D9472E-0B00-0D4F-9EBE-6E835DAAD4C7}" srcOrd="0" destOrd="0" parTransId="{B83B4B74-A5AE-1B49-A62B-3E83DF0C7DDE}" sibTransId="{A76171AD-72C7-3341-B98E-D15D017219AC}"/>
    <dgm:cxn modelId="{8C14902A-F05D-FD41-8867-3A258A043C26}" srcId="{8CDD11FC-42B6-6946-A104-17D49813AD49}" destId="{79F7360D-9D5C-CF43-8A94-3555F46E5DAE}" srcOrd="4" destOrd="0" parTransId="{709FE8D2-852F-CD44-B88A-A01AFFE796C7}" sibTransId="{79BC1852-1C69-394D-9F06-7C7D8BAC9D33}"/>
    <dgm:cxn modelId="{32A2B614-65BA-8945-A04C-D2A4EFFC8A50}" type="presOf" srcId="{4DF95BCD-7F80-2943-8527-B7954A6C6D29}" destId="{9E6C162C-1237-AE4F-89F7-FB97D9B9587D}" srcOrd="1" destOrd="0" presId="urn:microsoft.com/office/officeart/2005/8/layout/process1"/>
    <dgm:cxn modelId="{351041D5-A8DC-E743-A084-8301AFE4B0D1}" srcId="{8CDD11FC-42B6-6946-A104-17D49813AD49}" destId="{624CA99E-DCD4-B443-ACCB-C3B494B87DC9}" srcOrd="2" destOrd="0" parTransId="{ED4EDB16-6C10-784D-A247-CFC9EAB0951F}" sibTransId="{4EDEBDDB-1865-C944-BD70-733994A9C3FB}"/>
    <dgm:cxn modelId="{9C82FE22-67D1-7548-A2C5-7FD9168548D9}" type="presOf" srcId="{A8081040-D332-7145-9EC5-A2EA5737D4DC}" destId="{AE19F6A4-BD13-1B4C-A1C3-632995E26CB8}" srcOrd="0" destOrd="0" presId="urn:microsoft.com/office/officeart/2005/8/layout/process1"/>
    <dgm:cxn modelId="{365BC522-8675-1848-A2FC-AFDFFE570F61}" srcId="{8CDD11FC-42B6-6946-A104-17D49813AD49}" destId="{A8081040-D332-7145-9EC5-A2EA5737D4DC}" srcOrd="3" destOrd="0" parTransId="{073AB733-1963-9446-BBBB-77E2AF07CBB0}" sibTransId="{4DF95BCD-7F80-2943-8527-B7954A6C6D29}"/>
    <dgm:cxn modelId="{1B92037F-1FCE-6D4F-A503-9CD26FF7F694}" type="presOf" srcId="{8CDD11FC-42B6-6946-A104-17D49813AD49}" destId="{6B683D31-C419-8740-8E59-9AD90CCEA7ED}" srcOrd="0" destOrd="0" presId="urn:microsoft.com/office/officeart/2005/8/layout/process1"/>
    <dgm:cxn modelId="{4D2C73D6-6012-604A-99C4-27FD7D44B8E8}" type="presOf" srcId="{F0D9472E-0B00-0D4F-9EBE-6E835DAAD4C7}" destId="{C7342041-04DB-9749-95DB-7FD061AA968D}" srcOrd="0" destOrd="0" presId="urn:microsoft.com/office/officeart/2005/8/layout/process1"/>
    <dgm:cxn modelId="{F6376B18-A89A-F649-9EB1-92495160CBFA}" type="presOf" srcId="{C35588CE-AC48-1147-A155-1645020ECCB4}" destId="{ACA0838B-C9C8-7A49-B58D-47BF03E4A394}" srcOrd="1" destOrd="0" presId="urn:microsoft.com/office/officeart/2005/8/layout/process1"/>
    <dgm:cxn modelId="{9D8C926B-3541-5344-8632-8951F286C289}" type="presOf" srcId="{624CA99E-DCD4-B443-ACCB-C3B494B87DC9}" destId="{6C49E31B-9BCD-BD4A-9F2C-64B956DED2AD}" srcOrd="0" destOrd="0" presId="urn:microsoft.com/office/officeart/2005/8/layout/process1"/>
    <dgm:cxn modelId="{E6E4F08B-57B1-C941-9DD9-CCDD1FD00354}" type="presOf" srcId="{4DF95BCD-7F80-2943-8527-B7954A6C6D29}" destId="{56A1703B-AFF0-0248-BC89-C11F673D03C0}" srcOrd="0" destOrd="0" presId="urn:microsoft.com/office/officeart/2005/8/layout/process1"/>
    <dgm:cxn modelId="{89902DFB-D261-4444-B76C-777E2AD7120F}" type="presOf" srcId="{A76171AD-72C7-3341-B98E-D15D017219AC}" destId="{C2877BDD-0FC5-8843-A809-AEA4D8DA4A96}" srcOrd="1" destOrd="0" presId="urn:microsoft.com/office/officeart/2005/8/layout/process1"/>
    <dgm:cxn modelId="{B1E88E34-AD26-184F-BC4B-0027A24B3D80}" type="presOf" srcId="{4EDEBDDB-1865-C944-BD70-733994A9C3FB}" destId="{37AB5D9B-9A7F-6A4C-8C7F-D375F3B6B14E}" srcOrd="0" destOrd="0" presId="urn:microsoft.com/office/officeart/2005/8/layout/process1"/>
    <dgm:cxn modelId="{BBCEBDE1-F218-514A-B66D-9B52A572669D}" type="presOf" srcId="{79F7360D-9D5C-CF43-8A94-3555F46E5DAE}" destId="{6B05AC3E-AA34-2A46-A529-690813CEBC4B}" srcOrd="0" destOrd="0" presId="urn:microsoft.com/office/officeart/2005/8/layout/process1"/>
    <dgm:cxn modelId="{64374325-FCD6-F746-B072-8C1A695D1EE5}" srcId="{8CDD11FC-42B6-6946-A104-17D49813AD49}" destId="{B59C76D9-49C5-0540-B41D-8D812243AAB7}" srcOrd="1" destOrd="0" parTransId="{93BD1749-5A42-164B-BA90-5BF85E0ED235}" sibTransId="{C35588CE-AC48-1147-A155-1645020ECCB4}"/>
    <dgm:cxn modelId="{CC192FC1-9F42-A74E-A081-6525233A311F}" type="presOf" srcId="{C35588CE-AC48-1147-A155-1645020ECCB4}" destId="{81E68F45-79B6-8E4D-8C54-8A48BED282D0}" srcOrd="0" destOrd="0" presId="urn:microsoft.com/office/officeart/2005/8/layout/process1"/>
    <dgm:cxn modelId="{0515D3EA-50F7-FE4B-B9A4-8F62C2703F6D}" type="presOf" srcId="{A76171AD-72C7-3341-B98E-D15D017219AC}" destId="{336A4448-94E5-064D-9AB8-900CC9CC60A8}" srcOrd="0" destOrd="0" presId="urn:microsoft.com/office/officeart/2005/8/layout/process1"/>
    <dgm:cxn modelId="{FA5FAE68-53AE-0941-871D-71F4069F5C11}" type="presOf" srcId="{B59C76D9-49C5-0540-B41D-8D812243AAB7}" destId="{CD270397-170E-1C45-AC81-63A2F9CA1D52}" srcOrd="0" destOrd="0" presId="urn:microsoft.com/office/officeart/2005/8/layout/process1"/>
    <dgm:cxn modelId="{B27F7D26-0A5D-2647-8FE4-4EA2DA411AB6}" type="presParOf" srcId="{6B683D31-C419-8740-8E59-9AD90CCEA7ED}" destId="{C7342041-04DB-9749-95DB-7FD061AA968D}" srcOrd="0" destOrd="0" presId="urn:microsoft.com/office/officeart/2005/8/layout/process1"/>
    <dgm:cxn modelId="{9BA06782-3741-8842-A666-FE7C5FAE1D32}" type="presParOf" srcId="{6B683D31-C419-8740-8E59-9AD90CCEA7ED}" destId="{336A4448-94E5-064D-9AB8-900CC9CC60A8}" srcOrd="1" destOrd="0" presId="urn:microsoft.com/office/officeart/2005/8/layout/process1"/>
    <dgm:cxn modelId="{B0DDEA0A-DF44-CC41-AE23-FFB6530B2B58}" type="presParOf" srcId="{336A4448-94E5-064D-9AB8-900CC9CC60A8}" destId="{C2877BDD-0FC5-8843-A809-AEA4D8DA4A96}" srcOrd="0" destOrd="0" presId="urn:microsoft.com/office/officeart/2005/8/layout/process1"/>
    <dgm:cxn modelId="{43B88241-CE4E-FA4A-91D7-2DCB34B6499A}" type="presParOf" srcId="{6B683D31-C419-8740-8E59-9AD90CCEA7ED}" destId="{CD270397-170E-1C45-AC81-63A2F9CA1D52}" srcOrd="2" destOrd="0" presId="urn:microsoft.com/office/officeart/2005/8/layout/process1"/>
    <dgm:cxn modelId="{12ABD775-1BF3-5042-9635-F8319742CC8D}" type="presParOf" srcId="{6B683D31-C419-8740-8E59-9AD90CCEA7ED}" destId="{81E68F45-79B6-8E4D-8C54-8A48BED282D0}" srcOrd="3" destOrd="0" presId="urn:microsoft.com/office/officeart/2005/8/layout/process1"/>
    <dgm:cxn modelId="{97B1706E-E929-FC40-8C1A-2BF575D86DFC}" type="presParOf" srcId="{81E68F45-79B6-8E4D-8C54-8A48BED282D0}" destId="{ACA0838B-C9C8-7A49-B58D-47BF03E4A394}" srcOrd="0" destOrd="0" presId="urn:microsoft.com/office/officeart/2005/8/layout/process1"/>
    <dgm:cxn modelId="{814868F4-30E7-5148-95C1-8A246EE616F8}" type="presParOf" srcId="{6B683D31-C419-8740-8E59-9AD90CCEA7ED}" destId="{6C49E31B-9BCD-BD4A-9F2C-64B956DED2AD}" srcOrd="4" destOrd="0" presId="urn:microsoft.com/office/officeart/2005/8/layout/process1"/>
    <dgm:cxn modelId="{35145CA1-6B27-714D-9337-47C0A2EFF27D}" type="presParOf" srcId="{6B683D31-C419-8740-8E59-9AD90CCEA7ED}" destId="{37AB5D9B-9A7F-6A4C-8C7F-D375F3B6B14E}" srcOrd="5" destOrd="0" presId="urn:microsoft.com/office/officeart/2005/8/layout/process1"/>
    <dgm:cxn modelId="{55497642-2C35-C042-801F-C50798CF3F81}" type="presParOf" srcId="{37AB5D9B-9A7F-6A4C-8C7F-D375F3B6B14E}" destId="{6FEF466D-5BD2-6642-8000-36FE88FEA55C}" srcOrd="0" destOrd="0" presId="urn:microsoft.com/office/officeart/2005/8/layout/process1"/>
    <dgm:cxn modelId="{3D192699-1F46-BD43-A452-F32F35D9E79B}" type="presParOf" srcId="{6B683D31-C419-8740-8E59-9AD90CCEA7ED}" destId="{AE19F6A4-BD13-1B4C-A1C3-632995E26CB8}" srcOrd="6" destOrd="0" presId="urn:microsoft.com/office/officeart/2005/8/layout/process1"/>
    <dgm:cxn modelId="{D06DAB02-4CDE-3741-88F0-01EE94358573}" type="presParOf" srcId="{6B683D31-C419-8740-8E59-9AD90CCEA7ED}" destId="{56A1703B-AFF0-0248-BC89-C11F673D03C0}" srcOrd="7" destOrd="0" presId="urn:microsoft.com/office/officeart/2005/8/layout/process1"/>
    <dgm:cxn modelId="{1BE57CB7-11DE-4D4B-A57F-4D9AAAA0EE9E}" type="presParOf" srcId="{56A1703B-AFF0-0248-BC89-C11F673D03C0}" destId="{9E6C162C-1237-AE4F-89F7-FB97D9B9587D}" srcOrd="0" destOrd="0" presId="urn:microsoft.com/office/officeart/2005/8/layout/process1"/>
    <dgm:cxn modelId="{74AC165D-2FF5-8A43-97E3-E16A44E4E121}" type="presParOf" srcId="{6B683D31-C419-8740-8E59-9AD90CCEA7ED}" destId="{6B05AC3E-AA34-2A46-A529-690813CEBC4B}" srcOrd="8" destOrd="0" presId="urn:microsoft.com/office/officeart/2005/8/layout/process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B84479-EEFA-0748-8C00-EE18020B7782}" type="doc">
      <dgm:prSet loTypeId="urn:microsoft.com/office/officeart/2005/8/layout/lProcess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B12EDF6-9563-9B49-B388-55E6AF818D5B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en-US" sz="2000" dirty="0" err="1" smtClean="0">
              <a:latin typeface="Calibri"/>
              <a:cs typeface="Calibri"/>
            </a:rPr>
            <a:t>Crear</a:t>
          </a:r>
          <a:r>
            <a:rPr lang="en-US" sz="2000" dirty="0" smtClean="0">
              <a:latin typeface="Calibri"/>
              <a:cs typeface="Calibri"/>
            </a:rPr>
            <a:t> un plan de </a:t>
          </a:r>
          <a:r>
            <a:rPr lang="en-US" sz="2000" dirty="0" err="1" smtClean="0">
              <a:latin typeface="Calibri"/>
              <a:cs typeface="Calibri"/>
            </a:rPr>
            <a:t>trabajo</a:t>
          </a:r>
          <a:r>
            <a:rPr lang="en-US" sz="2000" dirty="0" smtClean="0">
              <a:latin typeface="Calibri"/>
              <a:cs typeface="Calibri"/>
            </a:rPr>
            <a:t> y un </a:t>
          </a:r>
          <a:r>
            <a:rPr lang="en-US" sz="2000" dirty="0" err="1" smtClean="0">
              <a:latin typeface="Calibri"/>
              <a:cs typeface="Calibri"/>
            </a:rPr>
            <a:t>presupuesto</a:t>
          </a:r>
          <a:endParaRPr lang="en-US" sz="2000" dirty="0">
            <a:latin typeface="Calibri"/>
            <a:cs typeface="Calibri"/>
          </a:endParaRPr>
        </a:p>
      </dgm:t>
    </dgm:pt>
    <dgm:pt modelId="{4F88E991-4154-424B-A460-7D3BE7488A17}" type="parTrans" cxnId="{423A29D5-334E-5F42-A52E-1A8B85F8E27D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659166C2-31E6-014A-BEAA-20CA5FFB2CA9}" type="sibTrans" cxnId="{423A29D5-334E-5F42-A52E-1A8B85F8E27D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8396AF51-8035-714A-8F95-E9DBD683BF1E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en-US" sz="2000" dirty="0" err="1" smtClean="0">
              <a:latin typeface="Calibri"/>
              <a:cs typeface="Calibri"/>
            </a:rPr>
            <a:t>Formar</a:t>
          </a:r>
          <a:r>
            <a:rPr lang="en-US" sz="2000" dirty="0" smtClean="0">
              <a:latin typeface="Calibri"/>
              <a:cs typeface="Calibri"/>
            </a:rPr>
            <a:t> el </a:t>
          </a:r>
          <a:r>
            <a:rPr lang="en-US" sz="2000" dirty="0" err="1" smtClean="0">
              <a:latin typeface="Calibri"/>
              <a:cs typeface="Calibri"/>
            </a:rPr>
            <a:t>equipo</a:t>
          </a:r>
          <a:r>
            <a:rPr lang="en-US" sz="2000" dirty="0" smtClean="0">
              <a:latin typeface="Calibri"/>
              <a:cs typeface="Calibri"/>
            </a:rPr>
            <a:t> de </a:t>
          </a:r>
          <a:r>
            <a:rPr lang="en-US" sz="2000" dirty="0" err="1" smtClean="0">
              <a:latin typeface="Calibri"/>
              <a:cs typeface="Calibri"/>
            </a:rPr>
            <a:t>desarrollo</a:t>
          </a:r>
          <a:r>
            <a:rPr lang="en-US" sz="2000" dirty="0" smtClean="0">
              <a:latin typeface="Calibri"/>
              <a:cs typeface="Calibri"/>
            </a:rPr>
            <a:t> del PAE y </a:t>
          </a:r>
          <a:r>
            <a:rPr lang="en-US" sz="2000" dirty="0" err="1" smtClean="0">
              <a:latin typeface="Calibri"/>
              <a:cs typeface="Calibri"/>
            </a:rPr>
            <a:t>contratar</a:t>
          </a:r>
          <a:r>
            <a:rPr lang="en-US" sz="2000" dirty="0" smtClean="0">
              <a:latin typeface="Calibri"/>
              <a:cs typeface="Calibri"/>
            </a:rPr>
            <a:t> </a:t>
          </a:r>
          <a:r>
            <a:rPr lang="en-US" sz="2000" dirty="0" err="1" smtClean="0">
              <a:latin typeface="Calibri"/>
              <a:cs typeface="Calibri"/>
            </a:rPr>
            <a:t>consultores</a:t>
          </a:r>
          <a:endParaRPr lang="en-US" sz="2000" dirty="0">
            <a:latin typeface="Calibri"/>
            <a:cs typeface="Calibri"/>
          </a:endParaRPr>
        </a:p>
      </dgm:t>
    </dgm:pt>
    <dgm:pt modelId="{D23CC03F-C39E-BB48-B0B5-7D4FE150809B}" type="parTrans" cxnId="{60524838-9356-574F-BB30-60C0BCF903B7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E4ED5956-772B-F54C-B116-8705BED32617}" type="sibTrans" cxnId="{60524838-9356-574F-BB30-60C0BCF903B7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427F9ADB-EEC5-7740-A6E2-0EAC5A8B5141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en-US" sz="2000" dirty="0" smtClean="0">
              <a:latin typeface="Calibri"/>
              <a:cs typeface="Calibri"/>
            </a:rPr>
            <a:t>Taller de </a:t>
          </a:r>
          <a:r>
            <a:rPr lang="en-US" sz="2000" dirty="0" err="1" smtClean="0">
              <a:latin typeface="Calibri"/>
              <a:cs typeface="Calibri"/>
            </a:rPr>
            <a:t>capacitación</a:t>
          </a:r>
          <a:r>
            <a:rPr lang="en-US" sz="2000" dirty="0" smtClean="0">
              <a:latin typeface="Calibri"/>
              <a:cs typeface="Calibri"/>
            </a:rPr>
            <a:t> </a:t>
          </a:r>
          <a:r>
            <a:rPr lang="en-US" sz="2000" dirty="0" err="1" smtClean="0">
              <a:latin typeface="Calibri"/>
              <a:cs typeface="Calibri"/>
            </a:rPr>
            <a:t>sobre</a:t>
          </a:r>
          <a:r>
            <a:rPr lang="en-US" sz="2000" dirty="0" smtClean="0">
              <a:latin typeface="Calibri"/>
              <a:cs typeface="Calibri"/>
            </a:rPr>
            <a:t> el </a:t>
          </a:r>
          <a:r>
            <a:rPr lang="en-US" sz="2000" dirty="0" err="1" smtClean="0">
              <a:latin typeface="Calibri"/>
              <a:cs typeface="Calibri"/>
            </a:rPr>
            <a:t>proceso</a:t>
          </a:r>
          <a:r>
            <a:rPr lang="en-US" sz="2000" dirty="0" smtClean="0">
              <a:latin typeface="Calibri"/>
              <a:cs typeface="Calibri"/>
            </a:rPr>
            <a:t> ADT/PAE</a:t>
          </a:r>
          <a:endParaRPr lang="en-US" sz="2000" dirty="0">
            <a:latin typeface="Calibri"/>
            <a:cs typeface="Calibri"/>
          </a:endParaRPr>
        </a:p>
      </dgm:t>
    </dgm:pt>
    <dgm:pt modelId="{2EF13BA7-9E2B-8341-809F-6CEE26FC6A41}" type="parTrans" cxnId="{1D40D0AD-4580-E843-8809-D776EDDC13DB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57FCD541-EE14-E542-AFBA-BA90685CC866}" type="sibTrans" cxnId="{1D40D0AD-4580-E843-8809-D776EDDC13DB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2B42B268-BEFA-AB4B-B12B-CD854B443047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nl-NL" sz="2000" dirty="0" smtClean="0">
              <a:latin typeface="Calibri"/>
              <a:cs typeface="Calibri"/>
            </a:rPr>
            <a:t>Taller de pensamiento estratégico I (visiones y metas) </a:t>
          </a:r>
          <a:endParaRPr lang="nl-NL" sz="2000" dirty="0">
            <a:latin typeface="Calibri"/>
            <a:cs typeface="Calibri"/>
          </a:endParaRPr>
        </a:p>
      </dgm:t>
    </dgm:pt>
    <dgm:pt modelId="{48D09271-9BE9-A64C-9250-DA5012E35E70}" type="parTrans" cxnId="{9DCB2AA6-E915-5A47-A01E-0215DB6F72A1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463825FB-F63D-A54F-ABDB-47F63AD295A6}" type="sibTrans" cxnId="{9DCB2AA6-E915-5A47-A01E-0215DB6F72A1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86E38972-8A81-2842-8B49-F7268D88B3D5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en-US" sz="2000" dirty="0" smtClean="0">
              <a:latin typeface="Calibri"/>
              <a:cs typeface="Calibri"/>
            </a:rPr>
            <a:t>Taller de </a:t>
          </a:r>
          <a:r>
            <a:rPr lang="en-US" sz="2000" dirty="0" err="1" smtClean="0">
              <a:latin typeface="Calibri"/>
              <a:cs typeface="Calibri"/>
            </a:rPr>
            <a:t>pensamiento</a:t>
          </a:r>
          <a:r>
            <a:rPr lang="en-US" sz="2000" dirty="0" smtClean="0">
              <a:latin typeface="Calibri"/>
              <a:cs typeface="Calibri"/>
            </a:rPr>
            <a:t> </a:t>
          </a:r>
          <a:r>
            <a:rPr lang="en-US" sz="2000" dirty="0" err="1" smtClean="0">
              <a:latin typeface="Calibri"/>
              <a:cs typeface="Calibri"/>
            </a:rPr>
            <a:t>estratégico</a:t>
          </a:r>
          <a:r>
            <a:rPr lang="en-US" sz="2000" dirty="0" smtClean="0">
              <a:latin typeface="Calibri"/>
              <a:cs typeface="Calibri"/>
            </a:rPr>
            <a:t> II (ideas, </a:t>
          </a:r>
          <a:r>
            <a:rPr lang="en-US" sz="2000" dirty="0" err="1" smtClean="0">
              <a:latin typeface="Calibri"/>
              <a:cs typeface="Calibri"/>
            </a:rPr>
            <a:t>oportunidades</a:t>
          </a:r>
          <a:r>
            <a:rPr lang="en-US" sz="2000" dirty="0" smtClean="0">
              <a:latin typeface="Calibri"/>
              <a:cs typeface="Calibri"/>
            </a:rPr>
            <a:t> y </a:t>
          </a:r>
          <a:r>
            <a:rPr lang="en-US" sz="2000" dirty="0" err="1" smtClean="0">
              <a:latin typeface="Calibri"/>
              <a:cs typeface="Calibri"/>
            </a:rPr>
            <a:t>opciones</a:t>
          </a:r>
          <a:r>
            <a:rPr lang="en-US" sz="2000" dirty="0" smtClean="0">
              <a:latin typeface="Calibri"/>
              <a:cs typeface="Calibri"/>
            </a:rPr>
            <a:t>)</a:t>
          </a:r>
          <a:endParaRPr lang="en-US" sz="2000" dirty="0">
            <a:latin typeface="Calibri"/>
            <a:cs typeface="Calibri"/>
          </a:endParaRPr>
        </a:p>
      </dgm:t>
    </dgm:pt>
    <dgm:pt modelId="{454BD285-3F5A-CF45-B6A3-EC06D8B44396}" type="parTrans" cxnId="{CF3DFBF1-6F2C-C64E-B99E-5C6E2AEB7FF5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B763FB6A-F276-B94A-9236-EB4AB61C5D67}" type="sibTrans" cxnId="{CF3DFBF1-6F2C-C64E-B99E-5C6E2AEB7FF5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64B7D6F2-AC74-D246-BDCC-408554340FBB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en-US" sz="2000" dirty="0" err="1" smtClean="0">
              <a:latin typeface="Calibri"/>
              <a:cs typeface="Calibri"/>
            </a:rPr>
            <a:t>Procesos</a:t>
          </a:r>
          <a:r>
            <a:rPr lang="en-US" sz="2000" dirty="0" smtClean="0">
              <a:latin typeface="Calibri"/>
              <a:cs typeface="Calibri"/>
            </a:rPr>
            <a:t> de </a:t>
          </a:r>
          <a:r>
            <a:rPr lang="en-US" sz="2000" dirty="0" err="1" smtClean="0">
              <a:latin typeface="Calibri"/>
              <a:cs typeface="Calibri"/>
            </a:rPr>
            <a:t>consulta</a:t>
          </a:r>
          <a:r>
            <a:rPr lang="en-US" sz="2000" dirty="0" smtClean="0">
              <a:latin typeface="Calibri"/>
              <a:cs typeface="Calibri"/>
            </a:rPr>
            <a:t> </a:t>
          </a:r>
          <a:r>
            <a:rPr lang="en-US" sz="2000" dirty="0" err="1" smtClean="0">
              <a:latin typeface="Calibri"/>
              <a:cs typeface="Calibri"/>
            </a:rPr>
            <a:t>nacionales</a:t>
          </a:r>
          <a:r>
            <a:rPr lang="en-US" sz="2000" dirty="0" smtClean="0">
              <a:latin typeface="Calibri"/>
              <a:cs typeface="Calibri"/>
            </a:rPr>
            <a:t> y </a:t>
          </a:r>
          <a:r>
            <a:rPr lang="en-US" sz="2000" dirty="0" err="1" smtClean="0">
              <a:latin typeface="Calibri"/>
              <a:cs typeface="Calibri"/>
            </a:rPr>
            <a:t>regionales</a:t>
          </a:r>
          <a:endParaRPr lang="en-US" sz="2000" dirty="0">
            <a:latin typeface="Calibri"/>
            <a:cs typeface="Calibri"/>
          </a:endParaRPr>
        </a:p>
      </dgm:t>
    </dgm:pt>
    <dgm:pt modelId="{A015FF92-8B5F-464C-BC4A-3B49A47AE9B3}" type="parTrans" cxnId="{28038648-3886-0445-A4D9-6B9635C28CD4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F6DB3545-35FE-6E43-946E-08052D5E5251}" type="sibTrans" cxnId="{28038648-3886-0445-A4D9-6B9635C28CD4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39BEE597-F83F-7147-8127-CCD4BF62BCB9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nl-NL" sz="2000" dirty="0" smtClean="0">
              <a:latin typeface="Calibri"/>
              <a:cs typeface="Calibri"/>
            </a:rPr>
            <a:t>Proceso de elaboración del PAE</a:t>
          </a:r>
          <a:endParaRPr lang="nl-NL" sz="2000" dirty="0">
            <a:latin typeface="Calibri"/>
            <a:cs typeface="Calibri"/>
          </a:endParaRPr>
        </a:p>
      </dgm:t>
    </dgm:pt>
    <dgm:pt modelId="{A98A7975-5C63-3848-A445-F86E4D05F544}" type="parTrans" cxnId="{AD642AE0-57A9-914E-AAEC-85213912D304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CD1965F6-42C5-8D4B-A8F2-27B6D4084F14}" type="sibTrans" cxnId="{AD642AE0-57A9-914E-AAEC-85213912D304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70729A09-017E-0141-B21C-351CA81D92F3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is-IS" sz="2000" dirty="0" smtClean="0">
              <a:latin typeface="Calibri"/>
              <a:cs typeface="Calibri"/>
            </a:rPr>
            <a:t>Reunión para la revisión final del PAE</a:t>
          </a:r>
          <a:endParaRPr lang="is-IS" sz="2000" dirty="0">
            <a:latin typeface="Calibri"/>
            <a:cs typeface="Calibri"/>
          </a:endParaRPr>
        </a:p>
      </dgm:t>
    </dgm:pt>
    <dgm:pt modelId="{E2D59551-0B28-FA4E-8919-417B73F69247}" type="parTrans" cxnId="{0BF2F8B8-8D65-5747-A659-0B38744D6EF4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9AE389F7-2D76-ED40-8111-412D9814221F}" type="sibTrans" cxnId="{0BF2F8B8-8D65-5747-A659-0B38744D6EF4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4C1BF810-9DBA-2249-B1CC-557A4A5C6A1D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en-US" sz="2000" dirty="0" err="1" smtClean="0">
              <a:latin typeface="Calibri"/>
              <a:cs typeface="Calibri"/>
            </a:rPr>
            <a:t>Aprobación</a:t>
          </a:r>
          <a:r>
            <a:rPr lang="en-US" sz="2000" dirty="0" smtClean="0">
              <a:latin typeface="Calibri"/>
              <a:cs typeface="Calibri"/>
            </a:rPr>
            <a:t> del PAE</a:t>
          </a:r>
          <a:endParaRPr lang="en-US" sz="2000" dirty="0">
            <a:latin typeface="Calibri"/>
            <a:cs typeface="Calibri"/>
          </a:endParaRPr>
        </a:p>
      </dgm:t>
    </dgm:pt>
    <dgm:pt modelId="{1713E540-1762-5E40-858C-085D7324DD7D}" type="sibTrans" cxnId="{8F5A9F49-919F-A747-ABC8-0E07EE704D1E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9CB0C05D-AF8D-DE4C-BC0D-001035C65423}" type="parTrans" cxnId="{8F5A9F49-919F-A747-ABC8-0E07EE704D1E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D7A2C58F-028E-CA4D-8731-E106A1FC18DD}" type="pres">
      <dgm:prSet presAssocID="{37B84479-EEFA-0748-8C00-EE18020B7782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04C78C8-C87C-6544-AD42-6275138D7A26}" type="pres">
      <dgm:prSet presAssocID="{BB12EDF6-9563-9B49-B388-55E6AF818D5B}" presName="horFlow" presStyleCnt="0"/>
      <dgm:spPr/>
    </dgm:pt>
    <dgm:pt modelId="{CC89EF83-FF40-9143-A1FC-77645596BE74}" type="pres">
      <dgm:prSet presAssocID="{BB12EDF6-9563-9B49-B388-55E6AF818D5B}" presName="bigChev" presStyleLbl="node1" presStyleIdx="0" presStyleCnt="9" custScaleX="719582" custScaleY="104171"/>
      <dgm:spPr/>
      <dgm:t>
        <a:bodyPr/>
        <a:lstStyle/>
        <a:p>
          <a:endParaRPr lang="en-US"/>
        </a:p>
      </dgm:t>
    </dgm:pt>
    <dgm:pt modelId="{998ACD37-106C-A14D-9605-1C40F1B71C46}" type="pres">
      <dgm:prSet presAssocID="{BB12EDF6-9563-9B49-B388-55E6AF818D5B}" presName="vSp" presStyleCnt="0"/>
      <dgm:spPr/>
    </dgm:pt>
    <dgm:pt modelId="{4058C44A-05B3-4B4F-BC2D-39D84A6BC330}" type="pres">
      <dgm:prSet presAssocID="{8396AF51-8035-714A-8F95-E9DBD683BF1E}" presName="horFlow" presStyleCnt="0"/>
      <dgm:spPr/>
    </dgm:pt>
    <dgm:pt modelId="{BAAFBAE2-5BA7-9945-914A-C575680870BE}" type="pres">
      <dgm:prSet presAssocID="{8396AF51-8035-714A-8F95-E9DBD683BF1E}" presName="bigChev" presStyleLbl="node1" presStyleIdx="1" presStyleCnt="9" custScaleX="719582" custScaleY="104171"/>
      <dgm:spPr/>
      <dgm:t>
        <a:bodyPr/>
        <a:lstStyle/>
        <a:p>
          <a:endParaRPr lang="en-US"/>
        </a:p>
      </dgm:t>
    </dgm:pt>
    <dgm:pt modelId="{8195FCEC-B384-DE42-942E-00D66CE1F095}" type="pres">
      <dgm:prSet presAssocID="{8396AF51-8035-714A-8F95-E9DBD683BF1E}" presName="vSp" presStyleCnt="0"/>
      <dgm:spPr/>
    </dgm:pt>
    <dgm:pt modelId="{72C240B3-60E7-EE41-9570-A023F6F66A98}" type="pres">
      <dgm:prSet presAssocID="{427F9ADB-EEC5-7740-A6E2-0EAC5A8B5141}" presName="horFlow" presStyleCnt="0"/>
      <dgm:spPr/>
    </dgm:pt>
    <dgm:pt modelId="{634AB882-173E-FE48-B59A-68FE4A4BB0C6}" type="pres">
      <dgm:prSet presAssocID="{427F9ADB-EEC5-7740-A6E2-0EAC5A8B5141}" presName="bigChev" presStyleLbl="node1" presStyleIdx="2" presStyleCnt="9" custScaleX="719582" custScaleY="104171"/>
      <dgm:spPr/>
      <dgm:t>
        <a:bodyPr/>
        <a:lstStyle/>
        <a:p>
          <a:endParaRPr lang="en-US"/>
        </a:p>
      </dgm:t>
    </dgm:pt>
    <dgm:pt modelId="{633C26FF-FD3C-2445-9D69-ED8B186D5001}" type="pres">
      <dgm:prSet presAssocID="{427F9ADB-EEC5-7740-A6E2-0EAC5A8B5141}" presName="vSp" presStyleCnt="0"/>
      <dgm:spPr/>
    </dgm:pt>
    <dgm:pt modelId="{BBDF8D5B-44A9-0A4A-A1A1-D7576B91D7C0}" type="pres">
      <dgm:prSet presAssocID="{2B42B268-BEFA-AB4B-B12B-CD854B443047}" presName="horFlow" presStyleCnt="0"/>
      <dgm:spPr/>
    </dgm:pt>
    <dgm:pt modelId="{0FD49237-0CF1-A248-A7CD-5CB30DE519B0}" type="pres">
      <dgm:prSet presAssocID="{2B42B268-BEFA-AB4B-B12B-CD854B443047}" presName="bigChev" presStyleLbl="node1" presStyleIdx="3" presStyleCnt="9" custScaleX="719582" custScaleY="104171"/>
      <dgm:spPr/>
      <dgm:t>
        <a:bodyPr/>
        <a:lstStyle/>
        <a:p>
          <a:endParaRPr lang="en-US"/>
        </a:p>
      </dgm:t>
    </dgm:pt>
    <dgm:pt modelId="{5A7419E3-F511-CB40-A96F-7DBBD7DDE62D}" type="pres">
      <dgm:prSet presAssocID="{2B42B268-BEFA-AB4B-B12B-CD854B443047}" presName="vSp" presStyleCnt="0"/>
      <dgm:spPr/>
    </dgm:pt>
    <dgm:pt modelId="{C6C50F5B-EB7F-A44E-9022-D7E70237468C}" type="pres">
      <dgm:prSet presAssocID="{86E38972-8A81-2842-8B49-F7268D88B3D5}" presName="horFlow" presStyleCnt="0"/>
      <dgm:spPr/>
    </dgm:pt>
    <dgm:pt modelId="{B2731FEB-A1D2-A548-B816-C53EC60E8A76}" type="pres">
      <dgm:prSet presAssocID="{86E38972-8A81-2842-8B49-F7268D88B3D5}" presName="bigChev" presStyleLbl="node1" presStyleIdx="4" presStyleCnt="9" custScaleX="719582" custScaleY="104171"/>
      <dgm:spPr/>
      <dgm:t>
        <a:bodyPr/>
        <a:lstStyle/>
        <a:p>
          <a:endParaRPr lang="en-US"/>
        </a:p>
      </dgm:t>
    </dgm:pt>
    <dgm:pt modelId="{24037DCD-073A-B64B-8C6E-8666EB1F36D0}" type="pres">
      <dgm:prSet presAssocID="{86E38972-8A81-2842-8B49-F7268D88B3D5}" presName="vSp" presStyleCnt="0"/>
      <dgm:spPr/>
    </dgm:pt>
    <dgm:pt modelId="{D6B4C8A0-28B8-9F47-B275-9F85EA87772A}" type="pres">
      <dgm:prSet presAssocID="{64B7D6F2-AC74-D246-BDCC-408554340FBB}" presName="horFlow" presStyleCnt="0"/>
      <dgm:spPr/>
    </dgm:pt>
    <dgm:pt modelId="{77B63687-6D5C-6F44-A3A6-20121E971CF6}" type="pres">
      <dgm:prSet presAssocID="{64B7D6F2-AC74-D246-BDCC-408554340FBB}" presName="bigChev" presStyleLbl="node1" presStyleIdx="5" presStyleCnt="9" custScaleX="719582" custScaleY="104171"/>
      <dgm:spPr/>
      <dgm:t>
        <a:bodyPr/>
        <a:lstStyle/>
        <a:p>
          <a:endParaRPr lang="en-US"/>
        </a:p>
      </dgm:t>
    </dgm:pt>
    <dgm:pt modelId="{FA712C69-005B-174A-A863-F30C8CC2FF40}" type="pres">
      <dgm:prSet presAssocID="{64B7D6F2-AC74-D246-BDCC-408554340FBB}" presName="vSp" presStyleCnt="0"/>
      <dgm:spPr/>
    </dgm:pt>
    <dgm:pt modelId="{E842F11F-7CC7-644C-A7BC-53DFEA4B722A}" type="pres">
      <dgm:prSet presAssocID="{39BEE597-F83F-7147-8127-CCD4BF62BCB9}" presName="horFlow" presStyleCnt="0"/>
      <dgm:spPr/>
    </dgm:pt>
    <dgm:pt modelId="{2D5ED45A-F7A6-004A-B311-E57EB649168D}" type="pres">
      <dgm:prSet presAssocID="{39BEE597-F83F-7147-8127-CCD4BF62BCB9}" presName="bigChev" presStyleLbl="node1" presStyleIdx="6" presStyleCnt="9" custScaleX="719582" custScaleY="104171"/>
      <dgm:spPr/>
      <dgm:t>
        <a:bodyPr/>
        <a:lstStyle/>
        <a:p>
          <a:endParaRPr lang="en-US"/>
        </a:p>
      </dgm:t>
    </dgm:pt>
    <dgm:pt modelId="{2100BA1C-1247-9346-A6B8-DDB99C6522AD}" type="pres">
      <dgm:prSet presAssocID="{39BEE597-F83F-7147-8127-CCD4BF62BCB9}" presName="vSp" presStyleCnt="0"/>
      <dgm:spPr/>
    </dgm:pt>
    <dgm:pt modelId="{B6C83769-94CF-4A43-93E4-FC3F1DCF0D60}" type="pres">
      <dgm:prSet presAssocID="{70729A09-017E-0141-B21C-351CA81D92F3}" presName="horFlow" presStyleCnt="0"/>
      <dgm:spPr/>
    </dgm:pt>
    <dgm:pt modelId="{7A68E4DD-D8A7-0C46-85AB-BDEB9D08DF2F}" type="pres">
      <dgm:prSet presAssocID="{70729A09-017E-0141-B21C-351CA81D92F3}" presName="bigChev" presStyleLbl="node1" presStyleIdx="7" presStyleCnt="9" custScaleX="719582" custScaleY="104171"/>
      <dgm:spPr/>
      <dgm:t>
        <a:bodyPr/>
        <a:lstStyle/>
        <a:p>
          <a:endParaRPr lang="en-US"/>
        </a:p>
      </dgm:t>
    </dgm:pt>
    <dgm:pt modelId="{A649BC23-2D84-DA40-81EF-EF8F6AD206F5}" type="pres">
      <dgm:prSet presAssocID="{70729A09-017E-0141-B21C-351CA81D92F3}" presName="vSp" presStyleCnt="0"/>
      <dgm:spPr/>
    </dgm:pt>
    <dgm:pt modelId="{521A8677-BC58-5541-ADF9-AC3BCD8355FA}" type="pres">
      <dgm:prSet presAssocID="{4C1BF810-9DBA-2249-B1CC-557A4A5C6A1D}" presName="horFlow" presStyleCnt="0"/>
      <dgm:spPr/>
    </dgm:pt>
    <dgm:pt modelId="{A712AB9F-674C-424B-8BE5-78B6BB5E475A}" type="pres">
      <dgm:prSet presAssocID="{4C1BF810-9DBA-2249-B1CC-557A4A5C6A1D}" presName="bigChev" presStyleLbl="node1" presStyleIdx="8" presStyleCnt="9" custScaleX="719582" custScaleY="104171" custLinFactNeighborX="1757" custLinFactNeighborY="4394"/>
      <dgm:spPr/>
      <dgm:t>
        <a:bodyPr/>
        <a:lstStyle/>
        <a:p>
          <a:endParaRPr lang="en-US"/>
        </a:p>
      </dgm:t>
    </dgm:pt>
  </dgm:ptLst>
  <dgm:cxnLst>
    <dgm:cxn modelId="{9DCB2AA6-E915-5A47-A01E-0215DB6F72A1}" srcId="{37B84479-EEFA-0748-8C00-EE18020B7782}" destId="{2B42B268-BEFA-AB4B-B12B-CD854B443047}" srcOrd="3" destOrd="0" parTransId="{48D09271-9BE9-A64C-9250-DA5012E35E70}" sibTransId="{463825FB-F63D-A54F-ABDB-47F63AD295A6}"/>
    <dgm:cxn modelId="{8F5A9F49-919F-A747-ABC8-0E07EE704D1E}" srcId="{37B84479-EEFA-0748-8C00-EE18020B7782}" destId="{4C1BF810-9DBA-2249-B1CC-557A4A5C6A1D}" srcOrd="8" destOrd="0" parTransId="{9CB0C05D-AF8D-DE4C-BC0D-001035C65423}" sibTransId="{1713E540-1762-5E40-858C-085D7324DD7D}"/>
    <dgm:cxn modelId="{9D45AB26-DCDC-40ED-9CB3-E367AF0B26B1}" type="presOf" srcId="{BB12EDF6-9563-9B49-B388-55E6AF818D5B}" destId="{CC89EF83-FF40-9143-A1FC-77645596BE74}" srcOrd="0" destOrd="0" presId="urn:microsoft.com/office/officeart/2005/8/layout/lProcess3"/>
    <dgm:cxn modelId="{3F3DEA16-D849-420F-9A0C-90DB5A87EC5D}" type="presOf" srcId="{39BEE597-F83F-7147-8127-CCD4BF62BCB9}" destId="{2D5ED45A-F7A6-004A-B311-E57EB649168D}" srcOrd="0" destOrd="0" presId="urn:microsoft.com/office/officeart/2005/8/layout/lProcess3"/>
    <dgm:cxn modelId="{74130185-9BAC-4BB0-846A-EA5F75E54130}" type="presOf" srcId="{70729A09-017E-0141-B21C-351CA81D92F3}" destId="{7A68E4DD-D8A7-0C46-85AB-BDEB9D08DF2F}" srcOrd="0" destOrd="0" presId="urn:microsoft.com/office/officeart/2005/8/layout/lProcess3"/>
    <dgm:cxn modelId="{AD642AE0-57A9-914E-AAEC-85213912D304}" srcId="{37B84479-EEFA-0748-8C00-EE18020B7782}" destId="{39BEE597-F83F-7147-8127-CCD4BF62BCB9}" srcOrd="6" destOrd="0" parTransId="{A98A7975-5C63-3848-A445-F86E4D05F544}" sibTransId="{CD1965F6-42C5-8D4B-A8F2-27B6D4084F14}"/>
    <dgm:cxn modelId="{EE52621C-4BA7-4484-A15D-77668C2F9EC2}" type="presOf" srcId="{86E38972-8A81-2842-8B49-F7268D88B3D5}" destId="{B2731FEB-A1D2-A548-B816-C53EC60E8A76}" srcOrd="0" destOrd="0" presId="urn:microsoft.com/office/officeart/2005/8/layout/lProcess3"/>
    <dgm:cxn modelId="{CF3DFBF1-6F2C-C64E-B99E-5C6E2AEB7FF5}" srcId="{37B84479-EEFA-0748-8C00-EE18020B7782}" destId="{86E38972-8A81-2842-8B49-F7268D88B3D5}" srcOrd="4" destOrd="0" parTransId="{454BD285-3F5A-CF45-B6A3-EC06D8B44396}" sibTransId="{B763FB6A-F276-B94A-9236-EB4AB61C5D67}"/>
    <dgm:cxn modelId="{1D40D0AD-4580-E843-8809-D776EDDC13DB}" srcId="{37B84479-EEFA-0748-8C00-EE18020B7782}" destId="{427F9ADB-EEC5-7740-A6E2-0EAC5A8B5141}" srcOrd="2" destOrd="0" parTransId="{2EF13BA7-9E2B-8341-809F-6CEE26FC6A41}" sibTransId="{57FCD541-EE14-E542-AFBA-BA90685CC866}"/>
    <dgm:cxn modelId="{58A766D1-F65B-44F2-9B8B-25728F8BF4E9}" type="presOf" srcId="{4C1BF810-9DBA-2249-B1CC-557A4A5C6A1D}" destId="{A712AB9F-674C-424B-8BE5-78B6BB5E475A}" srcOrd="0" destOrd="0" presId="urn:microsoft.com/office/officeart/2005/8/layout/lProcess3"/>
    <dgm:cxn modelId="{60524838-9356-574F-BB30-60C0BCF903B7}" srcId="{37B84479-EEFA-0748-8C00-EE18020B7782}" destId="{8396AF51-8035-714A-8F95-E9DBD683BF1E}" srcOrd="1" destOrd="0" parTransId="{D23CC03F-C39E-BB48-B0B5-7D4FE150809B}" sibTransId="{E4ED5956-772B-F54C-B116-8705BED32617}"/>
    <dgm:cxn modelId="{65F6A0F0-C94C-4C9D-BA26-5DFF90E503FA}" type="presOf" srcId="{37B84479-EEFA-0748-8C00-EE18020B7782}" destId="{D7A2C58F-028E-CA4D-8731-E106A1FC18DD}" srcOrd="0" destOrd="0" presId="urn:microsoft.com/office/officeart/2005/8/layout/lProcess3"/>
    <dgm:cxn modelId="{28038648-3886-0445-A4D9-6B9635C28CD4}" srcId="{37B84479-EEFA-0748-8C00-EE18020B7782}" destId="{64B7D6F2-AC74-D246-BDCC-408554340FBB}" srcOrd="5" destOrd="0" parTransId="{A015FF92-8B5F-464C-BC4A-3B49A47AE9B3}" sibTransId="{F6DB3545-35FE-6E43-946E-08052D5E5251}"/>
    <dgm:cxn modelId="{4BB9F225-29CB-4C75-A739-BDADC5E6F80A}" type="presOf" srcId="{427F9ADB-EEC5-7740-A6E2-0EAC5A8B5141}" destId="{634AB882-173E-FE48-B59A-68FE4A4BB0C6}" srcOrd="0" destOrd="0" presId="urn:microsoft.com/office/officeart/2005/8/layout/lProcess3"/>
    <dgm:cxn modelId="{21B8648F-DB86-46FA-821A-632697033F20}" type="presOf" srcId="{2B42B268-BEFA-AB4B-B12B-CD854B443047}" destId="{0FD49237-0CF1-A248-A7CD-5CB30DE519B0}" srcOrd="0" destOrd="0" presId="urn:microsoft.com/office/officeart/2005/8/layout/lProcess3"/>
    <dgm:cxn modelId="{66A53962-7EBD-4B8B-8F02-60402769D386}" type="presOf" srcId="{8396AF51-8035-714A-8F95-E9DBD683BF1E}" destId="{BAAFBAE2-5BA7-9945-914A-C575680870BE}" srcOrd="0" destOrd="0" presId="urn:microsoft.com/office/officeart/2005/8/layout/lProcess3"/>
    <dgm:cxn modelId="{0BF2F8B8-8D65-5747-A659-0B38744D6EF4}" srcId="{37B84479-EEFA-0748-8C00-EE18020B7782}" destId="{70729A09-017E-0141-B21C-351CA81D92F3}" srcOrd="7" destOrd="0" parTransId="{E2D59551-0B28-FA4E-8919-417B73F69247}" sibTransId="{9AE389F7-2D76-ED40-8111-412D9814221F}"/>
    <dgm:cxn modelId="{423A29D5-334E-5F42-A52E-1A8B85F8E27D}" srcId="{37B84479-EEFA-0748-8C00-EE18020B7782}" destId="{BB12EDF6-9563-9B49-B388-55E6AF818D5B}" srcOrd="0" destOrd="0" parTransId="{4F88E991-4154-424B-A460-7D3BE7488A17}" sibTransId="{659166C2-31E6-014A-BEAA-20CA5FFB2CA9}"/>
    <dgm:cxn modelId="{E39A7E57-4FDD-47BD-9944-9112F2508106}" type="presOf" srcId="{64B7D6F2-AC74-D246-BDCC-408554340FBB}" destId="{77B63687-6D5C-6F44-A3A6-20121E971CF6}" srcOrd="0" destOrd="0" presId="urn:microsoft.com/office/officeart/2005/8/layout/lProcess3"/>
    <dgm:cxn modelId="{03007224-9703-492C-8761-9CC7406AA2B6}" type="presParOf" srcId="{D7A2C58F-028E-CA4D-8731-E106A1FC18DD}" destId="{204C78C8-C87C-6544-AD42-6275138D7A26}" srcOrd="0" destOrd="0" presId="urn:microsoft.com/office/officeart/2005/8/layout/lProcess3"/>
    <dgm:cxn modelId="{038A09BA-3295-4AE6-8A41-7754428829C4}" type="presParOf" srcId="{204C78C8-C87C-6544-AD42-6275138D7A26}" destId="{CC89EF83-FF40-9143-A1FC-77645596BE74}" srcOrd="0" destOrd="0" presId="urn:microsoft.com/office/officeart/2005/8/layout/lProcess3"/>
    <dgm:cxn modelId="{9A30A550-82C6-4C6F-8E1B-0BFFD60A1297}" type="presParOf" srcId="{D7A2C58F-028E-CA4D-8731-E106A1FC18DD}" destId="{998ACD37-106C-A14D-9605-1C40F1B71C46}" srcOrd="1" destOrd="0" presId="urn:microsoft.com/office/officeart/2005/8/layout/lProcess3"/>
    <dgm:cxn modelId="{BDC603C5-DB11-4CBB-9423-7C436D20620B}" type="presParOf" srcId="{D7A2C58F-028E-CA4D-8731-E106A1FC18DD}" destId="{4058C44A-05B3-4B4F-BC2D-39D84A6BC330}" srcOrd="2" destOrd="0" presId="urn:microsoft.com/office/officeart/2005/8/layout/lProcess3"/>
    <dgm:cxn modelId="{9E22A9EA-3661-4863-BDE5-8AC9B98753F0}" type="presParOf" srcId="{4058C44A-05B3-4B4F-BC2D-39D84A6BC330}" destId="{BAAFBAE2-5BA7-9945-914A-C575680870BE}" srcOrd="0" destOrd="0" presId="urn:microsoft.com/office/officeart/2005/8/layout/lProcess3"/>
    <dgm:cxn modelId="{B577B653-3F65-490D-AF96-F8C37B3F50AE}" type="presParOf" srcId="{D7A2C58F-028E-CA4D-8731-E106A1FC18DD}" destId="{8195FCEC-B384-DE42-942E-00D66CE1F095}" srcOrd="3" destOrd="0" presId="urn:microsoft.com/office/officeart/2005/8/layout/lProcess3"/>
    <dgm:cxn modelId="{B4F34227-C4CF-42E6-848F-CA6AD5A455DE}" type="presParOf" srcId="{D7A2C58F-028E-CA4D-8731-E106A1FC18DD}" destId="{72C240B3-60E7-EE41-9570-A023F6F66A98}" srcOrd="4" destOrd="0" presId="urn:microsoft.com/office/officeart/2005/8/layout/lProcess3"/>
    <dgm:cxn modelId="{7522E3DA-1739-4D42-A341-124E005FA064}" type="presParOf" srcId="{72C240B3-60E7-EE41-9570-A023F6F66A98}" destId="{634AB882-173E-FE48-B59A-68FE4A4BB0C6}" srcOrd="0" destOrd="0" presId="urn:microsoft.com/office/officeart/2005/8/layout/lProcess3"/>
    <dgm:cxn modelId="{494FCBFC-498C-4A95-A850-6D39EC34DF5A}" type="presParOf" srcId="{D7A2C58F-028E-CA4D-8731-E106A1FC18DD}" destId="{633C26FF-FD3C-2445-9D69-ED8B186D5001}" srcOrd="5" destOrd="0" presId="urn:microsoft.com/office/officeart/2005/8/layout/lProcess3"/>
    <dgm:cxn modelId="{CC06A774-0D02-4694-89CF-9C8E520C9BCE}" type="presParOf" srcId="{D7A2C58F-028E-CA4D-8731-E106A1FC18DD}" destId="{BBDF8D5B-44A9-0A4A-A1A1-D7576B91D7C0}" srcOrd="6" destOrd="0" presId="urn:microsoft.com/office/officeart/2005/8/layout/lProcess3"/>
    <dgm:cxn modelId="{C98AAC0B-E0FF-420E-8416-6171D7B96AE8}" type="presParOf" srcId="{BBDF8D5B-44A9-0A4A-A1A1-D7576B91D7C0}" destId="{0FD49237-0CF1-A248-A7CD-5CB30DE519B0}" srcOrd="0" destOrd="0" presId="urn:microsoft.com/office/officeart/2005/8/layout/lProcess3"/>
    <dgm:cxn modelId="{0FAEE3E0-1ED3-47FC-A5D1-31E0F7ABC451}" type="presParOf" srcId="{D7A2C58F-028E-CA4D-8731-E106A1FC18DD}" destId="{5A7419E3-F511-CB40-A96F-7DBBD7DDE62D}" srcOrd="7" destOrd="0" presId="urn:microsoft.com/office/officeart/2005/8/layout/lProcess3"/>
    <dgm:cxn modelId="{16F4175E-434A-4366-864C-D1863FE3C4C0}" type="presParOf" srcId="{D7A2C58F-028E-CA4D-8731-E106A1FC18DD}" destId="{C6C50F5B-EB7F-A44E-9022-D7E70237468C}" srcOrd="8" destOrd="0" presId="urn:microsoft.com/office/officeart/2005/8/layout/lProcess3"/>
    <dgm:cxn modelId="{2EA0C17C-0F84-4CD5-8ECB-28CA39D4F9BB}" type="presParOf" srcId="{C6C50F5B-EB7F-A44E-9022-D7E70237468C}" destId="{B2731FEB-A1D2-A548-B816-C53EC60E8A76}" srcOrd="0" destOrd="0" presId="urn:microsoft.com/office/officeart/2005/8/layout/lProcess3"/>
    <dgm:cxn modelId="{43666B8C-D42C-4266-A965-88CFD6EC5CA9}" type="presParOf" srcId="{D7A2C58F-028E-CA4D-8731-E106A1FC18DD}" destId="{24037DCD-073A-B64B-8C6E-8666EB1F36D0}" srcOrd="9" destOrd="0" presId="urn:microsoft.com/office/officeart/2005/8/layout/lProcess3"/>
    <dgm:cxn modelId="{6C953FF3-E040-4215-92A9-B517E889A5FE}" type="presParOf" srcId="{D7A2C58F-028E-CA4D-8731-E106A1FC18DD}" destId="{D6B4C8A0-28B8-9F47-B275-9F85EA87772A}" srcOrd="10" destOrd="0" presId="urn:microsoft.com/office/officeart/2005/8/layout/lProcess3"/>
    <dgm:cxn modelId="{3D9B9BA0-CCDD-44DE-85DB-ACCB02595B19}" type="presParOf" srcId="{D6B4C8A0-28B8-9F47-B275-9F85EA87772A}" destId="{77B63687-6D5C-6F44-A3A6-20121E971CF6}" srcOrd="0" destOrd="0" presId="urn:microsoft.com/office/officeart/2005/8/layout/lProcess3"/>
    <dgm:cxn modelId="{DE15D2C9-C5C8-4119-9040-A7EDD83261A8}" type="presParOf" srcId="{D7A2C58F-028E-CA4D-8731-E106A1FC18DD}" destId="{FA712C69-005B-174A-A863-F30C8CC2FF40}" srcOrd="11" destOrd="0" presId="urn:microsoft.com/office/officeart/2005/8/layout/lProcess3"/>
    <dgm:cxn modelId="{E450042C-A744-4E99-A616-271241F320CA}" type="presParOf" srcId="{D7A2C58F-028E-CA4D-8731-E106A1FC18DD}" destId="{E842F11F-7CC7-644C-A7BC-53DFEA4B722A}" srcOrd="12" destOrd="0" presId="urn:microsoft.com/office/officeart/2005/8/layout/lProcess3"/>
    <dgm:cxn modelId="{D671867C-8062-4B42-B1D8-B9E045B8326D}" type="presParOf" srcId="{E842F11F-7CC7-644C-A7BC-53DFEA4B722A}" destId="{2D5ED45A-F7A6-004A-B311-E57EB649168D}" srcOrd="0" destOrd="0" presId="urn:microsoft.com/office/officeart/2005/8/layout/lProcess3"/>
    <dgm:cxn modelId="{0574C0A2-FF1E-47D5-BF16-6C3BC58F4F57}" type="presParOf" srcId="{D7A2C58F-028E-CA4D-8731-E106A1FC18DD}" destId="{2100BA1C-1247-9346-A6B8-DDB99C6522AD}" srcOrd="13" destOrd="0" presId="urn:microsoft.com/office/officeart/2005/8/layout/lProcess3"/>
    <dgm:cxn modelId="{3777C0DE-3A2A-4E88-8987-E298CC48CDBD}" type="presParOf" srcId="{D7A2C58F-028E-CA4D-8731-E106A1FC18DD}" destId="{B6C83769-94CF-4A43-93E4-FC3F1DCF0D60}" srcOrd="14" destOrd="0" presId="urn:microsoft.com/office/officeart/2005/8/layout/lProcess3"/>
    <dgm:cxn modelId="{3234A391-63E0-4D16-8EDF-F844DA4F48BD}" type="presParOf" srcId="{B6C83769-94CF-4A43-93E4-FC3F1DCF0D60}" destId="{7A68E4DD-D8A7-0C46-85AB-BDEB9D08DF2F}" srcOrd="0" destOrd="0" presId="urn:microsoft.com/office/officeart/2005/8/layout/lProcess3"/>
    <dgm:cxn modelId="{915610BE-C6A6-48C6-9B6D-B65ED73AEA84}" type="presParOf" srcId="{D7A2C58F-028E-CA4D-8731-E106A1FC18DD}" destId="{A649BC23-2D84-DA40-81EF-EF8F6AD206F5}" srcOrd="15" destOrd="0" presId="urn:microsoft.com/office/officeart/2005/8/layout/lProcess3"/>
    <dgm:cxn modelId="{753FC1F6-E1FD-4BBA-A0A7-9D027915C948}" type="presParOf" srcId="{D7A2C58F-028E-CA4D-8731-E106A1FC18DD}" destId="{521A8677-BC58-5541-ADF9-AC3BCD8355FA}" srcOrd="16" destOrd="0" presId="urn:microsoft.com/office/officeart/2005/8/layout/lProcess3"/>
    <dgm:cxn modelId="{BBC7ACE6-915C-42A2-8628-E1DF6113AA35}" type="presParOf" srcId="{521A8677-BC58-5541-ADF9-AC3BCD8355FA}" destId="{A712AB9F-674C-424B-8BE5-78B6BB5E475A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CDD11FC-42B6-6946-A104-17D49813AD49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D9472E-0B00-0D4F-9EBE-6E835DAAD4C7}">
      <dgm:prSet custT="1"/>
      <dgm:spPr>
        <a:solidFill>
          <a:srgbClr val="0033CC"/>
        </a:solidFill>
      </dgm:spPr>
      <dgm:t>
        <a:bodyPr lIns="0" rIns="0"/>
        <a:lstStyle/>
        <a:p>
          <a:pPr rtl="0"/>
          <a:r>
            <a:rPr lang="en-US" sz="1400" b="1" dirty="0" smtClean="0">
              <a:latin typeface="Calibri"/>
              <a:cs typeface="Calibri"/>
            </a:rPr>
            <a:t>Taller de </a:t>
          </a:r>
          <a:r>
            <a:rPr lang="en-US" sz="1400" b="1" dirty="0" err="1" smtClean="0">
              <a:latin typeface="Calibri"/>
              <a:cs typeface="Calibri"/>
            </a:rPr>
            <a:t>capacitación</a:t>
          </a:r>
          <a:r>
            <a:rPr lang="en-US" sz="1400" b="1" dirty="0" smtClean="0">
              <a:latin typeface="Calibri"/>
              <a:cs typeface="Calibri"/>
            </a:rPr>
            <a:t> </a:t>
          </a:r>
          <a:r>
            <a:rPr lang="en-US" sz="1400" b="1" dirty="0" err="1" smtClean="0">
              <a:latin typeface="Calibri"/>
              <a:cs typeface="Calibri"/>
            </a:rPr>
            <a:t>sobre</a:t>
          </a:r>
          <a:r>
            <a:rPr lang="en-US" sz="1400" b="1" dirty="0" smtClean="0">
              <a:latin typeface="Calibri"/>
              <a:cs typeface="Calibri"/>
            </a:rPr>
            <a:t> el </a:t>
          </a:r>
          <a:r>
            <a:rPr lang="en-US" sz="1400" b="1" dirty="0" err="1" smtClean="0">
              <a:latin typeface="Calibri"/>
              <a:cs typeface="Calibri"/>
            </a:rPr>
            <a:t>desarrollo</a:t>
          </a:r>
          <a:r>
            <a:rPr lang="en-US" sz="1400" b="1" dirty="0" smtClean="0">
              <a:latin typeface="Calibri"/>
              <a:cs typeface="Calibri"/>
            </a:rPr>
            <a:t> del PAE</a:t>
          </a:r>
          <a:endParaRPr lang="en-US" sz="1400" b="1" dirty="0">
            <a:latin typeface="Calibri"/>
            <a:cs typeface="Calibri"/>
          </a:endParaRPr>
        </a:p>
      </dgm:t>
    </dgm:pt>
    <dgm:pt modelId="{B83B4B74-A5AE-1B49-A62B-3E83DF0C7DDE}" type="parTrans" cxnId="{8F7B09C5-55BE-2C42-8D90-44DD2CD89AD3}">
      <dgm:prSet/>
      <dgm:spPr/>
      <dgm:t>
        <a:bodyPr/>
        <a:lstStyle/>
        <a:p>
          <a:endParaRPr lang="en-US" b="1">
            <a:latin typeface="Calibri"/>
            <a:cs typeface="Calibri"/>
          </a:endParaRPr>
        </a:p>
      </dgm:t>
    </dgm:pt>
    <dgm:pt modelId="{A76171AD-72C7-3341-B98E-D15D017219AC}" type="sibTrans" cxnId="{8F7B09C5-55BE-2C42-8D90-44DD2CD89AD3}">
      <dgm:prSet/>
      <dgm:spPr>
        <a:solidFill>
          <a:srgbClr val="FF0000"/>
        </a:solidFill>
      </dgm:spPr>
      <dgm:t>
        <a:bodyPr/>
        <a:lstStyle/>
        <a:p>
          <a:endParaRPr lang="en-US" b="1">
            <a:latin typeface="Calibri"/>
            <a:cs typeface="Calibri"/>
          </a:endParaRPr>
        </a:p>
      </dgm:t>
    </dgm:pt>
    <dgm:pt modelId="{909F5620-0F1D-D042-A067-8266A032B849}">
      <dgm:prSet custT="1"/>
      <dgm:spPr>
        <a:solidFill>
          <a:srgbClr val="0033CC"/>
        </a:solidFill>
      </dgm:spPr>
      <dgm:t>
        <a:bodyPr lIns="0" rIns="0"/>
        <a:lstStyle/>
        <a:p>
          <a:r>
            <a:rPr lang="en-GB" sz="1400" b="1" dirty="0" smtClean="0">
              <a:latin typeface="Calibri"/>
              <a:cs typeface="Calibri"/>
            </a:rPr>
            <a:t>Taller de </a:t>
          </a:r>
          <a:r>
            <a:rPr lang="en-GB" sz="1400" b="1" dirty="0" err="1" smtClean="0">
              <a:latin typeface="Calibri"/>
              <a:cs typeface="Calibri"/>
            </a:rPr>
            <a:t>pensamiento</a:t>
          </a:r>
          <a:r>
            <a:rPr lang="en-GB" sz="1400" b="1" dirty="0" smtClean="0">
              <a:latin typeface="Calibri"/>
              <a:cs typeface="Calibri"/>
            </a:rPr>
            <a:t> </a:t>
          </a:r>
          <a:r>
            <a:rPr lang="en-GB" sz="1400" b="1" dirty="0" err="1" smtClean="0">
              <a:latin typeface="Calibri"/>
              <a:cs typeface="Calibri"/>
            </a:rPr>
            <a:t>estratégico</a:t>
          </a:r>
          <a:r>
            <a:rPr lang="en-GB" sz="1400" b="1" dirty="0" smtClean="0">
              <a:latin typeface="Calibri"/>
              <a:cs typeface="Calibri"/>
            </a:rPr>
            <a:t> I: </a:t>
          </a:r>
          <a:r>
            <a:rPr lang="en-GB" sz="1400" b="1" dirty="0" err="1" smtClean="0">
              <a:latin typeface="Calibri"/>
              <a:cs typeface="Calibri"/>
            </a:rPr>
            <a:t>visión</a:t>
          </a:r>
          <a:r>
            <a:rPr lang="en-GB" sz="1400" b="1" dirty="0" smtClean="0">
              <a:latin typeface="Calibri"/>
              <a:cs typeface="Calibri"/>
            </a:rPr>
            <a:t> y </a:t>
          </a:r>
          <a:r>
            <a:rPr lang="en-GB" sz="1400" b="1" dirty="0" err="1" smtClean="0">
              <a:latin typeface="Calibri"/>
              <a:cs typeface="Calibri"/>
            </a:rPr>
            <a:t>metas</a:t>
          </a:r>
          <a:endParaRPr lang="en-GB" sz="1400" b="1" dirty="0">
            <a:latin typeface="Calibri"/>
            <a:cs typeface="Calibri"/>
          </a:endParaRPr>
        </a:p>
      </dgm:t>
    </dgm:pt>
    <dgm:pt modelId="{CD77E80D-0C54-DB49-A844-21B2D4C87796}" type="parTrans" cxnId="{DA5DA5FF-25A7-584A-A19A-7AFCE460C1C8}">
      <dgm:prSet/>
      <dgm:spPr/>
      <dgm:t>
        <a:bodyPr/>
        <a:lstStyle/>
        <a:p>
          <a:endParaRPr lang="en-US"/>
        </a:p>
      </dgm:t>
    </dgm:pt>
    <dgm:pt modelId="{2261D347-E333-814F-97A6-D33A7CBC410D}" type="sibTrans" cxnId="{DA5DA5FF-25A7-584A-A19A-7AFCE460C1C8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CC273312-C372-B44C-AFC9-EC790C7EA58B}">
      <dgm:prSet custT="1"/>
      <dgm:spPr>
        <a:solidFill>
          <a:srgbClr val="0033CC"/>
        </a:solidFill>
      </dgm:spPr>
      <dgm:t>
        <a:bodyPr lIns="0" rIns="0"/>
        <a:lstStyle/>
        <a:p>
          <a:r>
            <a:rPr lang="en-GB" sz="1400" b="1" dirty="0" smtClean="0">
              <a:latin typeface="Calibri"/>
              <a:cs typeface="Calibri"/>
            </a:rPr>
            <a:t>Taller de </a:t>
          </a:r>
          <a:r>
            <a:rPr lang="en-GB" sz="1400" b="1" dirty="0" err="1" smtClean="0">
              <a:latin typeface="Calibri"/>
              <a:cs typeface="Calibri"/>
            </a:rPr>
            <a:t>pensamiento</a:t>
          </a:r>
          <a:r>
            <a:rPr lang="en-GB" sz="1400" b="1" dirty="0" smtClean="0">
              <a:latin typeface="Calibri"/>
              <a:cs typeface="Calibri"/>
            </a:rPr>
            <a:t> </a:t>
          </a:r>
          <a:r>
            <a:rPr lang="en-GB" sz="1400" b="1" dirty="0" err="1" smtClean="0">
              <a:latin typeface="Calibri"/>
              <a:cs typeface="Calibri"/>
            </a:rPr>
            <a:t>estratégico</a:t>
          </a:r>
          <a:r>
            <a:rPr lang="en-GB" sz="1400" b="1" dirty="0" smtClean="0">
              <a:latin typeface="Calibri"/>
              <a:cs typeface="Calibri"/>
            </a:rPr>
            <a:t> II: ideas, </a:t>
          </a:r>
          <a:r>
            <a:rPr lang="en-GB" sz="1400" b="1" dirty="0" err="1" smtClean="0">
              <a:latin typeface="Calibri"/>
              <a:cs typeface="Calibri"/>
            </a:rPr>
            <a:t>oportunidades</a:t>
          </a:r>
          <a:r>
            <a:rPr lang="en-GB" sz="1400" b="1" dirty="0" smtClean="0">
              <a:latin typeface="Calibri"/>
              <a:cs typeface="Calibri"/>
            </a:rPr>
            <a:t> y </a:t>
          </a:r>
          <a:r>
            <a:rPr lang="en-GB" sz="1400" b="1" dirty="0" err="1" smtClean="0">
              <a:latin typeface="Calibri"/>
              <a:cs typeface="Calibri"/>
            </a:rPr>
            <a:t>establecimiento</a:t>
          </a:r>
          <a:r>
            <a:rPr lang="en-GB" sz="1400" b="1" dirty="0" smtClean="0">
              <a:latin typeface="Calibri"/>
              <a:cs typeface="Calibri"/>
            </a:rPr>
            <a:t> de </a:t>
          </a:r>
          <a:r>
            <a:rPr lang="en-GB" sz="1400" b="1" dirty="0" err="1" smtClean="0">
              <a:latin typeface="Calibri"/>
              <a:cs typeface="Calibri"/>
            </a:rPr>
            <a:t>acciones</a:t>
          </a:r>
          <a:endParaRPr lang="en-GB" sz="1400" b="1" dirty="0">
            <a:latin typeface="Calibri"/>
            <a:cs typeface="Calibri"/>
          </a:endParaRPr>
        </a:p>
      </dgm:t>
    </dgm:pt>
    <dgm:pt modelId="{309C67F0-D2FA-EE41-BD94-76CE0E5C84C8}" type="parTrans" cxnId="{0E505D1B-5C41-3440-9B10-2831D3D4B354}">
      <dgm:prSet/>
      <dgm:spPr/>
      <dgm:t>
        <a:bodyPr/>
        <a:lstStyle/>
        <a:p>
          <a:endParaRPr lang="en-US"/>
        </a:p>
      </dgm:t>
    </dgm:pt>
    <dgm:pt modelId="{9D0AD5DA-512A-6642-8114-8EB62575D304}" type="sibTrans" cxnId="{0E505D1B-5C41-3440-9B10-2831D3D4B354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1EAC29A2-62D7-9B47-8EDE-11B4CEF2C519}">
      <dgm:prSet custT="1"/>
      <dgm:spPr>
        <a:solidFill>
          <a:srgbClr val="0033CC"/>
        </a:solidFill>
      </dgm:spPr>
      <dgm:t>
        <a:bodyPr lIns="0" rIns="0"/>
        <a:lstStyle/>
        <a:p>
          <a:r>
            <a:rPr lang="en-GB" sz="1400" b="1" dirty="0" err="1" smtClean="0">
              <a:latin typeface="Calibri"/>
              <a:cs typeface="Calibri"/>
            </a:rPr>
            <a:t>Reuniones</a:t>
          </a:r>
          <a:r>
            <a:rPr lang="en-GB" sz="1400" b="1" dirty="0" smtClean="0">
              <a:latin typeface="Calibri"/>
              <a:cs typeface="Calibri"/>
            </a:rPr>
            <a:t> de </a:t>
          </a:r>
          <a:r>
            <a:rPr lang="en-GB" sz="1400" b="1" dirty="0" err="1" smtClean="0">
              <a:latin typeface="Calibri"/>
              <a:cs typeface="Calibri"/>
            </a:rPr>
            <a:t>consulta</a:t>
          </a:r>
          <a:r>
            <a:rPr lang="en-GB" sz="1400" b="1" dirty="0" smtClean="0">
              <a:latin typeface="Calibri"/>
              <a:cs typeface="Calibri"/>
            </a:rPr>
            <a:t> </a:t>
          </a:r>
          <a:r>
            <a:rPr lang="en-GB" sz="1400" b="1" dirty="0" err="1" smtClean="0">
              <a:latin typeface="Calibri"/>
              <a:cs typeface="Calibri"/>
            </a:rPr>
            <a:t>nacional</a:t>
          </a:r>
          <a:endParaRPr lang="en-GB" sz="1400" b="1" dirty="0">
            <a:latin typeface="Calibri"/>
            <a:cs typeface="Calibri"/>
          </a:endParaRPr>
        </a:p>
      </dgm:t>
    </dgm:pt>
    <dgm:pt modelId="{3D72198B-C0D3-DF42-82D0-1A41932BBE10}" type="parTrans" cxnId="{9F57DC88-97BC-A547-AF19-9BE2F2F25CEA}">
      <dgm:prSet/>
      <dgm:spPr/>
      <dgm:t>
        <a:bodyPr/>
        <a:lstStyle/>
        <a:p>
          <a:endParaRPr lang="en-US"/>
        </a:p>
      </dgm:t>
    </dgm:pt>
    <dgm:pt modelId="{1BF87EA5-723B-964B-98FF-C9DADE9925B6}" type="sibTrans" cxnId="{9F57DC88-97BC-A547-AF19-9BE2F2F25CEA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6C82D807-8631-1947-8B71-B4C9201CA057}">
      <dgm:prSet custT="1"/>
      <dgm:spPr>
        <a:solidFill>
          <a:srgbClr val="0033CC"/>
        </a:solidFill>
      </dgm:spPr>
      <dgm:t>
        <a:bodyPr lIns="0" rIns="0"/>
        <a:lstStyle/>
        <a:p>
          <a:r>
            <a:rPr lang="en-GB" sz="1400" b="1" dirty="0" err="1" smtClean="0">
              <a:latin typeface="Calibri"/>
              <a:cs typeface="Calibri"/>
            </a:rPr>
            <a:t>Reunión</a:t>
          </a:r>
          <a:r>
            <a:rPr lang="en-GB" sz="1400" b="1" dirty="0" smtClean="0">
              <a:latin typeface="Calibri"/>
              <a:cs typeface="Calibri"/>
            </a:rPr>
            <a:t> de </a:t>
          </a:r>
          <a:r>
            <a:rPr lang="en-GB" sz="1400" b="1" dirty="0" err="1" smtClean="0">
              <a:latin typeface="Calibri"/>
              <a:cs typeface="Calibri"/>
            </a:rPr>
            <a:t>planificación</a:t>
          </a:r>
          <a:r>
            <a:rPr lang="en-GB" sz="1400" b="1" dirty="0" smtClean="0">
              <a:latin typeface="Calibri"/>
              <a:cs typeface="Calibri"/>
            </a:rPr>
            <a:t> de </a:t>
          </a:r>
          <a:r>
            <a:rPr lang="en-GB" sz="1400" b="1" dirty="0" err="1" smtClean="0">
              <a:latin typeface="Calibri"/>
              <a:cs typeface="Calibri"/>
            </a:rPr>
            <a:t>acciones</a:t>
          </a:r>
          <a:r>
            <a:rPr lang="en-GB" sz="1400" b="1" dirty="0" smtClean="0">
              <a:latin typeface="Calibri"/>
              <a:cs typeface="Calibri"/>
            </a:rPr>
            <a:t> del PAE</a:t>
          </a:r>
          <a:endParaRPr lang="en-GB" sz="1400" b="1" dirty="0">
            <a:latin typeface="Calibri"/>
            <a:cs typeface="Calibri"/>
          </a:endParaRPr>
        </a:p>
      </dgm:t>
    </dgm:pt>
    <dgm:pt modelId="{67D0C48E-FFDD-314D-8254-53427F36B2D1}" type="parTrans" cxnId="{A8DA03B2-3AF8-5449-AEFD-41349C391EF5}">
      <dgm:prSet/>
      <dgm:spPr/>
      <dgm:t>
        <a:bodyPr/>
        <a:lstStyle/>
        <a:p>
          <a:endParaRPr lang="en-US"/>
        </a:p>
      </dgm:t>
    </dgm:pt>
    <dgm:pt modelId="{34D9D80F-411A-6C40-8D4E-25F8036C0FD6}" type="sibTrans" cxnId="{A8DA03B2-3AF8-5449-AEFD-41349C391EF5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9E346F24-AFAF-6F49-B92D-B382EFF8EF21}">
      <dgm:prSet custT="1"/>
      <dgm:spPr>
        <a:solidFill>
          <a:srgbClr val="0033CC"/>
        </a:solidFill>
      </dgm:spPr>
      <dgm:t>
        <a:bodyPr lIns="0" rIns="0"/>
        <a:lstStyle/>
        <a:p>
          <a:r>
            <a:rPr lang="en-GB" sz="1400" b="1" dirty="0" err="1" smtClean="0">
              <a:latin typeface="Calibri"/>
              <a:cs typeface="Calibri"/>
            </a:rPr>
            <a:t>Reunión</a:t>
          </a:r>
          <a:r>
            <a:rPr lang="en-GB" sz="1400" b="1" dirty="0" smtClean="0">
              <a:latin typeface="Calibri"/>
              <a:cs typeface="Calibri"/>
            </a:rPr>
            <a:t> de </a:t>
          </a:r>
          <a:r>
            <a:rPr lang="en-GB" sz="1400" b="1" dirty="0" err="1" smtClean="0">
              <a:latin typeface="Calibri"/>
              <a:cs typeface="Calibri"/>
            </a:rPr>
            <a:t>revisión</a:t>
          </a:r>
          <a:r>
            <a:rPr lang="en-GB" sz="1400" b="1" dirty="0" smtClean="0">
              <a:latin typeface="Calibri"/>
              <a:cs typeface="Calibri"/>
            </a:rPr>
            <a:t> del PAE</a:t>
          </a:r>
          <a:endParaRPr lang="en-GB" sz="1400" b="1" dirty="0">
            <a:latin typeface="Calibri"/>
            <a:cs typeface="Calibri"/>
          </a:endParaRPr>
        </a:p>
      </dgm:t>
    </dgm:pt>
    <dgm:pt modelId="{19CD5A70-2141-164F-81AD-5442C402FEC4}" type="parTrans" cxnId="{1DA3E918-21A2-2E45-A163-E6581C48848B}">
      <dgm:prSet/>
      <dgm:spPr/>
      <dgm:t>
        <a:bodyPr/>
        <a:lstStyle/>
        <a:p>
          <a:endParaRPr lang="en-US"/>
        </a:p>
      </dgm:t>
    </dgm:pt>
    <dgm:pt modelId="{80E6440B-3F32-B14E-9DF6-32D327673638}" type="sibTrans" cxnId="{1DA3E918-21A2-2E45-A163-E6581C48848B}">
      <dgm:prSet/>
      <dgm:spPr/>
      <dgm:t>
        <a:bodyPr/>
        <a:lstStyle/>
        <a:p>
          <a:endParaRPr lang="en-US"/>
        </a:p>
      </dgm:t>
    </dgm:pt>
    <dgm:pt modelId="{6B683D31-C419-8740-8E59-9AD90CCEA7ED}" type="pres">
      <dgm:prSet presAssocID="{8CDD11FC-42B6-6946-A104-17D49813AD4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7342041-04DB-9749-95DB-7FD061AA968D}" type="pres">
      <dgm:prSet presAssocID="{F0D9472E-0B00-0D4F-9EBE-6E835DAAD4C7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6A4448-94E5-064D-9AB8-900CC9CC60A8}" type="pres">
      <dgm:prSet presAssocID="{A76171AD-72C7-3341-B98E-D15D017219AC}" presName="sibTrans" presStyleLbl="sibTrans2D1" presStyleIdx="0" presStyleCnt="5"/>
      <dgm:spPr/>
      <dgm:t>
        <a:bodyPr/>
        <a:lstStyle/>
        <a:p>
          <a:endParaRPr lang="en-US"/>
        </a:p>
      </dgm:t>
    </dgm:pt>
    <dgm:pt modelId="{C2877BDD-0FC5-8843-A809-AEA4D8DA4A96}" type="pres">
      <dgm:prSet presAssocID="{A76171AD-72C7-3341-B98E-D15D017219AC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15D52709-9F24-BC48-BF65-598C00032D08}" type="pres">
      <dgm:prSet presAssocID="{909F5620-0F1D-D042-A067-8266A032B849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EB84EA-78EC-354A-9B6A-D7FE9FE1F70D}" type="pres">
      <dgm:prSet presAssocID="{2261D347-E333-814F-97A6-D33A7CBC410D}" presName="sibTrans" presStyleLbl="sibTrans2D1" presStyleIdx="1" presStyleCnt="5"/>
      <dgm:spPr/>
      <dgm:t>
        <a:bodyPr/>
        <a:lstStyle/>
        <a:p>
          <a:endParaRPr lang="en-US"/>
        </a:p>
      </dgm:t>
    </dgm:pt>
    <dgm:pt modelId="{163AF813-03C1-7948-BB0C-025444FD7DFB}" type="pres">
      <dgm:prSet presAssocID="{2261D347-E333-814F-97A6-D33A7CBC410D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832AC469-342A-9440-90B6-2C17D234BC7E}" type="pres">
      <dgm:prSet presAssocID="{CC273312-C372-B44C-AFC9-EC790C7EA58B}" presName="node" presStyleLbl="node1" presStyleIdx="2" presStyleCnt="6" custScaleX="1220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E9DCC0-8A3E-9443-8486-E27B53364533}" type="pres">
      <dgm:prSet presAssocID="{9D0AD5DA-512A-6642-8114-8EB62575D304}" presName="sibTrans" presStyleLbl="sibTrans2D1" presStyleIdx="2" presStyleCnt="5"/>
      <dgm:spPr/>
      <dgm:t>
        <a:bodyPr/>
        <a:lstStyle/>
        <a:p>
          <a:endParaRPr lang="en-US"/>
        </a:p>
      </dgm:t>
    </dgm:pt>
    <dgm:pt modelId="{7E2ACD77-01F9-A040-AE4B-98BFE506BCC5}" type="pres">
      <dgm:prSet presAssocID="{9D0AD5DA-512A-6642-8114-8EB62575D304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7379B77C-D211-0A4C-9B78-DBF5789C3A62}" type="pres">
      <dgm:prSet presAssocID="{1EAC29A2-62D7-9B47-8EDE-11B4CEF2C519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DC8AC8-D5E2-7944-A5E0-619A67407264}" type="pres">
      <dgm:prSet presAssocID="{1BF87EA5-723B-964B-98FF-C9DADE9925B6}" presName="sibTrans" presStyleLbl="sibTrans2D1" presStyleIdx="3" presStyleCnt="5"/>
      <dgm:spPr/>
      <dgm:t>
        <a:bodyPr/>
        <a:lstStyle/>
        <a:p>
          <a:endParaRPr lang="en-US"/>
        </a:p>
      </dgm:t>
    </dgm:pt>
    <dgm:pt modelId="{6C4F1652-0981-EA46-9ED1-82EE4363F83F}" type="pres">
      <dgm:prSet presAssocID="{1BF87EA5-723B-964B-98FF-C9DADE9925B6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F3F0E7B9-479C-0048-B1F9-3E00BA5AEA24}" type="pres">
      <dgm:prSet presAssocID="{6C82D807-8631-1947-8B71-B4C9201CA057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295445-CA41-5C45-9566-E3D98FCAE531}" type="pres">
      <dgm:prSet presAssocID="{34D9D80F-411A-6C40-8D4E-25F8036C0FD6}" presName="sibTrans" presStyleLbl="sibTrans2D1" presStyleIdx="4" presStyleCnt="5"/>
      <dgm:spPr/>
      <dgm:t>
        <a:bodyPr/>
        <a:lstStyle/>
        <a:p>
          <a:endParaRPr lang="en-US"/>
        </a:p>
      </dgm:t>
    </dgm:pt>
    <dgm:pt modelId="{782FFEF6-DA7C-9143-9484-82F8B7A9FE08}" type="pres">
      <dgm:prSet presAssocID="{34D9D80F-411A-6C40-8D4E-25F8036C0FD6}" presName="connectorText" presStyleLbl="sibTrans2D1" presStyleIdx="4" presStyleCnt="5"/>
      <dgm:spPr/>
      <dgm:t>
        <a:bodyPr/>
        <a:lstStyle/>
        <a:p>
          <a:endParaRPr lang="en-US"/>
        </a:p>
      </dgm:t>
    </dgm:pt>
    <dgm:pt modelId="{7F87FFC3-506F-F542-8302-402D3871C731}" type="pres">
      <dgm:prSet presAssocID="{9E346F24-AFAF-6F49-B92D-B382EFF8EF21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F7B09C5-55BE-2C42-8D90-44DD2CD89AD3}" srcId="{8CDD11FC-42B6-6946-A104-17D49813AD49}" destId="{F0D9472E-0B00-0D4F-9EBE-6E835DAAD4C7}" srcOrd="0" destOrd="0" parTransId="{B83B4B74-A5AE-1B49-A62B-3E83DF0C7DDE}" sibTransId="{A76171AD-72C7-3341-B98E-D15D017219AC}"/>
    <dgm:cxn modelId="{A8DA03B2-3AF8-5449-AEFD-41349C391EF5}" srcId="{8CDD11FC-42B6-6946-A104-17D49813AD49}" destId="{6C82D807-8631-1947-8B71-B4C9201CA057}" srcOrd="4" destOrd="0" parTransId="{67D0C48E-FFDD-314D-8254-53427F36B2D1}" sibTransId="{34D9D80F-411A-6C40-8D4E-25F8036C0FD6}"/>
    <dgm:cxn modelId="{EF0CB77C-0EFB-7B4C-8F8D-3A18F95BEAB7}" type="presOf" srcId="{909F5620-0F1D-D042-A067-8266A032B849}" destId="{15D52709-9F24-BC48-BF65-598C00032D08}" srcOrd="0" destOrd="0" presId="urn:microsoft.com/office/officeart/2005/8/layout/process1"/>
    <dgm:cxn modelId="{0E505D1B-5C41-3440-9B10-2831D3D4B354}" srcId="{8CDD11FC-42B6-6946-A104-17D49813AD49}" destId="{CC273312-C372-B44C-AFC9-EC790C7EA58B}" srcOrd="2" destOrd="0" parTransId="{309C67F0-D2FA-EE41-BD94-76CE0E5C84C8}" sibTransId="{9D0AD5DA-512A-6642-8114-8EB62575D304}"/>
    <dgm:cxn modelId="{6FCA391C-3251-0440-8DC9-C254062FE795}" type="presOf" srcId="{2261D347-E333-814F-97A6-D33A7CBC410D}" destId="{82EB84EA-78EC-354A-9B6A-D7FE9FE1F70D}" srcOrd="0" destOrd="0" presId="urn:microsoft.com/office/officeart/2005/8/layout/process1"/>
    <dgm:cxn modelId="{6653F7D5-C587-094F-91D5-F5ADF52B6A87}" type="presOf" srcId="{1BF87EA5-723B-964B-98FF-C9DADE9925B6}" destId="{6C4F1652-0981-EA46-9ED1-82EE4363F83F}" srcOrd="1" destOrd="0" presId="urn:microsoft.com/office/officeart/2005/8/layout/process1"/>
    <dgm:cxn modelId="{F0BAEB6D-5EFA-9948-951B-6CBFEB422910}" type="presOf" srcId="{8CDD11FC-42B6-6946-A104-17D49813AD49}" destId="{6B683D31-C419-8740-8E59-9AD90CCEA7ED}" srcOrd="0" destOrd="0" presId="urn:microsoft.com/office/officeart/2005/8/layout/process1"/>
    <dgm:cxn modelId="{50291232-4A23-5E40-9AD0-9D8D067C7959}" type="presOf" srcId="{9D0AD5DA-512A-6642-8114-8EB62575D304}" destId="{D0E9DCC0-8A3E-9443-8486-E27B53364533}" srcOrd="0" destOrd="0" presId="urn:microsoft.com/office/officeart/2005/8/layout/process1"/>
    <dgm:cxn modelId="{8902D08C-FF0B-3649-AC7A-69DDCB9D4869}" type="presOf" srcId="{1BF87EA5-723B-964B-98FF-C9DADE9925B6}" destId="{27DC8AC8-D5E2-7944-A5E0-619A67407264}" srcOrd="0" destOrd="0" presId="urn:microsoft.com/office/officeart/2005/8/layout/process1"/>
    <dgm:cxn modelId="{DA5DA5FF-25A7-584A-A19A-7AFCE460C1C8}" srcId="{8CDD11FC-42B6-6946-A104-17D49813AD49}" destId="{909F5620-0F1D-D042-A067-8266A032B849}" srcOrd="1" destOrd="0" parTransId="{CD77E80D-0C54-DB49-A844-21B2D4C87796}" sibTransId="{2261D347-E333-814F-97A6-D33A7CBC410D}"/>
    <dgm:cxn modelId="{9F57DC88-97BC-A547-AF19-9BE2F2F25CEA}" srcId="{8CDD11FC-42B6-6946-A104-17D49813AD49}" destId="{1EAC29A2-62D7-9B47-8EDE-11B4CEF2C519}" srcOrd="3" destOrd="0" parTransId="{3D72198B-C0D3-DF42-82D0-1A41932BBE10}" sibTransId="{1BF87EA5-723B-964B-98FF-C9DADE9925B6}"/>
    <dgm:cxn modelId="{90AAD6BC-1E99-8943-A54A-4E2B2D05EECD}" type="presOf" srcId="{2261D347-E333-814F-97A6-D33A7CBC410D}" destId="{163AF813-03C1-7948-BB0C-025444FD7DFB}" srcOrd="1" destOrd="0" presId="urn:microsoft.com/office/officeart/2005/8/layout/process1"/>
    <dgm:cxn modelId="{D27E1955-D184-7D44-BC4F-1E4FD19849C3}" type="presOf" srcId="{9E346F24-AFAF-6F49-B92D-B382EFF8EF21}" destId="{7F87FFC3-506F-F542-8302-402D3871C731}" srcOrd="0" destOrd="0" presId="urn:microsoft.com/office/officeart/2005/8/layout/process1"/>
    <dgm:cxn modelId="{1DA3E918-21A2-2E45-A163-E6581C48848B}" srcId="{8CDD11FC-42B6-6946-A104-17D49813AD49}" destId="{9E346F24-AFAF-6F49-B92D-B382EFF8EF21}" srcOrd="5" destOrd="0" parTransId="{19CD5A70-2141-164F-81AD-5442C402FEC4}" sibTransId="{80E6440B-3F32-B14E-9DF6-32D327673638}"/>
    <dgm:cxn modelId="{94BF0D7C-DC27-C049-A004-D73A8072F791}" type="presOf" srcId="{34D9D80F-411A-6C40-8D4E-25F8036C0FD6}" destId="{83295445-CA41-5C45-9566-E3D98FCAE531}" srcOrd="0" destOrd="0" presId="urn:microsoft.com/office/officeart/2005/8/layout/process1"/>
    <dgm:cxn modelId="{22628AB8-7FF2-EB4F-B3C0-3E3D9831A9F9}" type="presOf" srcId="{34D9D80F-411A-6C40-8D4E-25F8036C0FD6}" destId="{782FFEF6-DA7C-9143-9484-82F8B7A9FE08}" srcOrd="1" destOrd="0" presId="urn:microsoft.com/office/officeart/2005/8/layout/process1"/>
    <dgm:cxn modelId="{101ACC9F-6D13-FC4A-AD2E-985E95091ADD}" type="presOf" srcId="{CC273312-C372-B44C-AFC9-EC790C7EA58B}" destId="{832AC469-342A-9440-90B6-2C17D234BC7E}" srcOrd="0" destOrd="0" presId="urn:microsoft.com/office/officeart/2005/8/layout/process1"/>
    <dgm:cxn modelId="{48BD1ACE-6BF5-E043-8686-CED2E8AD6FB8}" type="presOf" srcId="{1EAC29A2-62D7-9B47-8EDE-11B4CEF2C519}" destId="{7379B77C-D211-0A4C-9B78-DBF5789C3A62}" srcOrd="0" destOrd="0" presId="urn:microsoft.com/office/officeart/2005/8/layout/process1"/>
    <dgm:cxn modelId="{7D307B0C-F5DE-1F49-8340-E769B368B362}" type="presOf" srcId="{A76171AD-72C7-3341-B98E-D15D017219AC}" destId="{336A4448-94E5-064D-9AB8-900CC9CC60A8}" srcOrd="0" destOrd="0" presId="urn:microsoft.com/office/officeart/2005/8/layout/process1"/>
    <dgm:cxn modelId="{1EF7311F-F14C-BE43-A5CB-DF2B7EA4ACA4}" type="presOf" srcId="{F0D9472E-0B00-0D4F-9EBE-6E835DAAD4C7}" destId="{C7342041-04DB-9749-95DB-7FD061AA968D}" srcOrd="0" destOrd="0" presId="urn:microsoft.com/office/officeart/2005/8/layout/process1"/>
    <dgm:cxn modelId="{8225F62C-9794-B14D-B79F-8EF03A5F5E4E}" type="presOf" srcId="{6C82D807-8631-1947-8B71-B4C9201CA057}" destId="{F3F0E7B9-479C-0048-B1F9-3E00BA5AEA24}" srcOrd="0" destOrd="0" presId="urn:microsoft.com/office/officeart/2005/8/layout/process1"/>
    <dgm:cxn modelId="{BB4188AB-5DF4-5346-872C-FB9A5DD059C5}" type="presOf" srcId="{9D0AD5DA-512A-6642-8114-8EB62575D304}" destId="{7E2ACD77-01F9-A040-AE4B-98BFE506BCC5}" srcOrd="1" destOrd="0" presId="urn:microsoft.com/office/officeart/2005/8/layout/process1"/>
    <dgm:cxn modelId="{A1698D1D-91AE-9A47-8CF7-D674E6EA47F7}" type="presOf" srcId="{A76171AD-72C7-3341-B98E-D15D017219AC}" destId="{C2877BDD-0FC5-8843-A809-AEA4D8DA4A96}" srcOrd="1" destOrd="0" presId="urn:microsoft.com/office/officeart/2005/8/layout/process1"/>
    <dgm:cxn modelId="{CE4F9A1F-F160-3040-A6A6-CEE952739041}" type="presParOf" srcId="{6B683D31-C419-8740-8E59-9AD90CCEA7ED}" destId="{C7342041-04DB-9749-95DB-7FD061AA968D}" srcOrd="0" destOrd="0" presId="urn:microsoft.com/office/officeart/2005/8/layout/process1"/>
    <dgm:cxn modelId="{1A5886D4-2A1D-AA4B-B2F7-4DBC8EBAEF4C}" type="presParOf" srcId="{6B683D31-C419-8740-8E59-9AD90CCEA7ED}" destId="{336A4448-94E5-064D-9AB8-900CC9CC60A8}" srcOrd="1" destOrd="0" presId="urn:microsoft.com/office/officeart/2005/8/layout/process1"/>
    <dgm:cxn modelId="{F93B79DB-17CD-0B48-A759-221EF4743D44}" type="presParOf" srcId="{336A4448-94E5-064D-9AB8-900CC9CC60A8}" destId="{C2877BDD-0FC5-8843-A809-AEA4D8DA4A96}" srcOrd="0" destOrd="0" presId="urn:microsoft.com/office/officeart/2005/8/layout/process1"/>
    <dgm:cxn modelId="{2F2E02EB-57EA-CF41-8AF8-ADE6463D69BA}" type="presParOf" srcId="{6B683D31-C419-8740-8E59-9AD90CCEA7ED}" destId="{15D52709-9F24-BC48-BF65-598C00032D08}" srcOrd="2" destOrd="0" presId="urn:microsoft.com/office/officeart/2005/8/layout/process1"/>
    <dgm:cxn modelId="{616D577B-C6BB-0345-B210-2CFF5FD55E2F}" type="presParOf" srcId="{6B683D31-C419-8740-8E59-9AD90CCEA7ED}" destId="{82EB84EA-78EC-354A-9B6A-D7FE9FE1F70D}" srcOrd="3" destOrd="0" presId="urn:microsoft.com/office/officeart/2005/8/layout/process1"/>
    <dgm:cxn modelId="{C30BE48B-13E6-3341-91B7-547B7DF0661A}" type="presParOf" srcId="{82EB84EA-78EC-354A-9B6A-D7FE9FE1F70D}" destId="{163AF813-03C1-7948-BB0C-025444FD7DFB}" srcOrd="0" destOrd="0" presId="urn:microsoft.com/office/officeart/2005/8/layout/process1"/>
    <dgm:cxn modelId="{A71BBB45-0589-904A-AB01-F6825FBA349B}" type="presParOf" srcId="{6B683D31-C419-8740-8E59-9AD90CCEA7ED}" destId="{832AC469-342A-9440-90B6-2C17D234BC7E}" srcOrd="4" destOrd="0" presId="urn:microsoft.com/office/officeart/2005/8/layout/process1"/>
    <dgm:cxn modelId="{9BE8F84F-4936-7C41-BA2D-407DF59C1C72}" type="presParOf" srcId="{6B683D31-C419-8740-8E59-9AD90CCEA7ED}" destId="{D0E9DCC0-8A3E-9443-8486-E27B53364533}" srcOrd="5" destOrd="0" presId="urn:microsoft.com/office/officeart/2005/8/layout/process1"/>
    <dgm:cxn modelId="{5FE50E58-EA7A-2D4F-95BC-52897824F844}" type="presParOf" srcId="{D0E9DCC0-8A3E-9443-8486-E27B53364533}" destId="{7E2ACD77-01F9-A040-AE4B-98BFE506BCC5}" srcOrd="0" destOrd="0" presId="urn:microsoft.com/office/officeart/2005/8/layout/process1"/>
    <dgm:cxn modelId="{1062ADCD-49B4-5E40-AD29-2762F176D798}" type="presParOf" srcId="{6B683D31-C419-8740-8E59-9AD90CCEA7ED}" destId="{7379B77C-D211-0A4C-9B78-DBF5789C3A62}" srcOrd="6" destOrd="0" presId="urn:microsoft.com/office/officeart/2005/8/layout/process1"/>
    <dgm:cxn modelId="{661FF886-3E56-EC4D-898D-186A7B3A6847}" type="presParOf" srcId="{6B683D31-C419-8740-8E59-9AD90CCEA7ED}" destId="{27DC8AC8-D5E2-7944-A5E0-619A67407264}" srcOrd="7" destOrd="0" presId="urn:microsoft.com/office/officeart/2005/8/layout/process1"/>
    <dgm:cxn modelId="{79D43429-0DB5-9941-9363-A6E5A13CCB34}" type="presParOf" srcId="{27DC8AC8-D5E2-7944-A5E0-619A67407264}" destId="{6C4F1652-0981-EA46-9ED1-82EE4363F83F}" srcOrd="0" destOrd="0" presId="urn:microsoft.com/office/officeart/2005/8/layout/process1"/>
    <dgm:cxn modelId="{CF23E77C-BDD5-9B44-8CDE-421BD6D075B9}" type="presParOf" srcId="{6B683D31-C419-8740-8E59-9AD90CCEA7ED}" destId="{F3F0E7B9-479C-0048-B1F9-3E00BA5AEA24}" srcOrd="8" destOrd="0" presId="urn:microsoft.com/office/officeart/2005/8/layout/process1"/>
    <dgm:cxn modelId="{6AE4C872-67AE-CA44-914C-F82814F844FE}" type="presParOf" srcId="{6B683D31-C419-8740-8E59-9AD90CCEA7ED}" destId="{83295445-CA41-5C45-9566-E3D98FCAE531}" srcOrd="9" destOrd="0" presId="urn:microsoft.com/office/officeart/2005/8/layout/process1"/>
    <dgm:cxn modelId="{2E471546-D44F-6C4A-A6E5-63692EF55BAF}" type="presParOf" srcId="{83295445-CA41-5C45-9566-E3D98FCAE531}" destId="{782FFEF6-DA7C-9143-9484-82F8B7A9FE08}" srcOrd="0" destOrd="0" presId="urn:microsoft.com/office/officeart/2005/8/layout/process1"/>
    <dgm:cxn modelId="{7C85BA53-B54B-3A48-A79D-B0CFFCE6FF49}" type="presParOf" srcId="{6B683D31-C419-8740-8E59-9AD90CCEA7ED}" destId="{7F87FFC3-506F-F542-8302-402D3871C731}" srcOrd="10" destOrd="0" presId="urn:microsoft.com/office/officeart/2005/8/layout/process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89EF83-FF40-9143-A1FC-77645596BE74}">
      <dsp:nvSpPr>
        <dsp:cNvPr id="0" name=""/>
        <dsp:cNvSpPr/>
      </dsp:nvSpPr>
      <dsp:spPr>
        <a:xfrm>
          <a:off x="633862" y="23"/>
          <a:ext cx="7199999" cy="416926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latin typeface="Calibri"/>
              <a:cs typeface="Calibri"/>
            </a:rPr>
            <a:t>Crear</a:t>
          </a:r>
          <a:r>
            <a:rPr lang="en-US" sz="2000" kern="1200" dirty="0" smtClean="0">
              <a:latin typeface="Calibri"/>
              <a:cs typeface="Calibri"/>
            </a:rPr>
            <a:t> un plan de </a:t>
          </a:r>
          <a:r>
            <a:rPr lang="en-US" sz="2000" kern="1200" dirty="0" err="1" smtClean="0">
              <a:latin typeface="Calibri"/>
              <a:cs typeface="Calibri"/>
            </a:rPr>
            <a:t>trabajo</a:t>
          </a:r>
          <a:r>
            <a:rPr lang="en-US" sz="2000" kern="1200" dirty="0" smtClean="0">
              <a:latin typeface="Calibri"/>
              <a:cs typeface="Calibri"/>
            </a:rPr>
            <a:t> y un </a:t>
          </a:r>
          <a:r>
            <a:rPr lang="en-US" sz="2000" kern="1200" dirty="0" err="1" smtClean="0">
              <a:latin typeface="Calibri"/>
              <a:cs typeface="Calibri"/>
            </a:rPr>
            <a:t>presupuesto</a:t>
          </a:r>
          <a:endParaRPr lang="en-US" sz="2000" kern="1200" dirty="0">
            <a:latin typeface="Calibri"/>
            <a:cs typeface="Calibri"/>
          </a:endParaRPr>
        </a:p>
      </dsp:txBody>
      <dsp:txXfrm>
        <a:off x="842325" y="23"/>
        <a:ext cx="6783073" cy="416926"/>
      </dsp:txXfrm>
    </dsp:sp>
    <dsp:sp modelId="{BAAFBAE2-5BA7-9945-914A-C575680870BE}">
      <dsp:nvSpPr>
        <dsp:cNvPr id="0" name=""/>
        <dsp:cNvSpPr/>
      </dsp:nvSpPr>
      <dsp:spPr>
        <a:xfrm>
          <a:off x="633862" y="472981"/>
          <a:ext cx="7199999" cy="416926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latin typeface="Calibri"/>
              <a:cs typeface="Calibri"/>
            </a:rPr>
            <a:t>Formar</a:t>
          </a:r>
          <a:r>
            <a:rPr lang="en-US" sz="2000" kern="1200" dirty="0" smtClean="0">
              <a:latin typeface="Calibri"/>
              <a:cs typeface="Calibri"/>
            </a:rPr>
            <a:t> el </a:t>
          </a:r>
          <a:r>
            <a:rPr lang="en-US" sz="2000" kern="1200" dirty="0" err="1" smtClean="0">
              <a:latin typeface="Calibri"/>
              <a:cs typeface="Calibri"/>
            </a:rPr>
            <a:t>equipo</a:t>
          </a:r>
          <a:r>
            <a:rPr lang="en-US" sz="2000" kern="1200" dirty="0" smtClean="0">
              <a:latin typeface="Calibri"/>
              <a:cs typeface="Calibri"/>
            </a:rPr>
            <a:t> de </a:t>
          </a:r>
          <a:r>
            <a:rPr lang="en-US" sz="2000" kern="1200" dirty="0" err="1" smtClean="0">
              <a:latin typeface="Calibri"/>
              <a:cs typeface="Calibri"/>
            </a:rPr>
            <a:t>desarrollo</a:t>
          </a:r>
          <a:r>
            <a:rPr lang="en-US" sz="2000" kern="1200" dirty="0" smtClean="0">
              <a:latin typeface="Calibri"/>
              <a:cs typeface="Calibri"/>
            </a:rPr>
            <a:t> del ADT y </a:t>
          </a:r>
          <a:r>
            <a:rPr lang="en-US" sz="2000" kern="1200" dirty="0" err="1" smtClean="0">
              <a:latin typeface="Calibri"/>
              <a:cs typeface="Calibri"/>
            </a:rPr>
            <a:t>contratar</a:t>
          </a:r>
          <a:r>
            <a:rPr lang="en-US" sz="2000" kern="1200" dirty="0" smtClean="0">
              <a:latin typeface="Calibri"/>
              <a:cs typeface="Calibri"/>
            </a:rPr>
            <a:t> </a:t>
          </a:r>
          <a:r>
            <a:rPr lang="en-US" sz="2000" kern="1200" dirty="0" err="1" smtClean="0">
              <a:latin typeface="Calibri"/>
              <a:cs typeface="Calibri"/>
            </a:rPr>
            <a:t>consultores</a:t>
          </a:r>
          <a:endParaRPr lang="en-US" sz="2000" kern="1200" dirty="0">
            <a:latin typeface="Calibri"/>
            <a:cs typeface="Calibri"/>
          </a:endParaRPr>
        </a:p>
      </dsp:txBody>
      <dsp:txXfrm>
        <a:off x="842325" y="472981"/>
        <a:ext cx="6783073" cy="416926"/>
      </dsp:txXfrm>
    </dsp:sp>
    <dsp:sp modelId="{634AB882-173E-FE48-B59A-68FE4A4BB0C6}">
      <dsp:nvSpPr>
        <dsp:cNvPr id="0" name=""/>
        <dsp:cNvSpPr/>
      </dsp:nvSpPr>
      <dsp:spPr>
        <a:xfrm>
          <a:off x="633862" y="945940"/>
          <a:ext cx="7199999" cy="416926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Calibri"/>
              <a:cs typeface="Calibri"/>
            </a:rPr>
            <a:t>Taller de </a:t>
          </a:r>
          <a:r>
            <a:rPr lang="en-US" sz="2000" kern="1200" dirty="0" err="1" smtClean="0">
              <a:latin typeface="Calibri"/>
              <a:cs typeface="Calibri"/>
            </a:rPr>
            <a:t>capacitación</a:t>
          </a:r>
          <a:r>
            <a:rPr lang="en-US" sz="2000" kern="1200" dirty="0" smtClean="0">
              <a:latin typeface="Calibri"/>
              <a:cs typeface="Calibri"/>
            </a:rPr>
            <a:t> </a:t>
          </a:r>
          <a:r>
            <a:rPr lang="en-US" sz="2000" kern="1200" dirty="0" err="1" smtClean="0">
              <a:latin typeface="Calibri"/>
              <a:cs typeface="Calibri"/>
            </a:rPr>
            <a:t>sobre</a:t>
          </a:r>
          <a:r>
            <a:rPr lang="en-US" sz="2000" kern="1200" dirty="0" smtClean="0">
              <a:latin typeface="Calibri"/>
              <a:cs typeface="Calibri"/>
            </a:rPr>
            <a:t> el </a:t>
          </a:r>
          <a:r>
            <a:rPr lang="en-US" sz="2000" kern="1200" dirty="0" err="1" smtClean="0">
              <a:latin typeface="Calibri"/>
              <a:cs typeface="Calibri"/>
            </a:rPr>
            <a:t>proceso</a:t>
          </a:r>
          <a:r>
            <a:rPr lang="en-US" sz="2000" kern="1200" dirty="0" smtClean="0">
              <a:latin typeface="Calibri"/>
              <a:cs typeface="Calibri"/>
            </a:rPr>
            <a:t> ADT/PAE</a:t>
          </a:r>
          <a:endParaRPr lang="en-US" sz="2000" kern="1200" dirty="0">
            <a:latin typeface="Calibri"/>
            <a:cs typeface="Calibri"/>
          </a:endParaRPr>
        </a:p>
      </dsp:txBody>
      <dsp:txXfrm>
        <a:off x="842325" y="945940"/>
        <a:ext cx="6783073" cy="416926"/>
      </dsp:txXfrm>
    </dsp:sp>
    <dsp:sp modelId="{0FD49237-0CF1-A248-A7CD-5CB30DE519B0}">
      <dsp:nvSpPr>
        <dsp:cNvPr id="0" name=""/>
        <dsp:cNvSpPr/>
      </dsp:nvSpPr>
      <dsp:spPr>
        <a:xfrm>
          <a:off x="633862" y="1418898"/>
          <a:ext cx="7199999" cy="416926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000" kern="1200" dirty="0" smtClean="0">
              <a:latin typeface="Calibri"/>
              <a:cs typeface="Calibri"/>
            </a:rPr>
            <a:t>Reunión inicial</a:t>
          </a:r>
          <a:endParaRPr lang="nl-NL" sz="2000" kern="1200" dirty="0">
            <a:latin typeface="Calibri"/>
            <a:cs typeface="Calibri"/>
          </a:endParaRPr>
        </a:p>
      </dsp:txBody>
      <dsp:txXfrm>
        <a:off x="842325" y="1418898"/>
        <a:ext cx="6783073" cy="416926"/>
      </dsp:txXfrm>
    </dsp:sp>
    <dsp:sp modelId="{B2731FEB-A1D2-A548-B816-C53EC60E8A76}">
      <dsp:nvSpPr>
        <dsp:cNvPr id="0" name=""/>
        <dsp:cNvSpPr/>
      </dsp:nvSpPr>
      <dsp:spPr>
        <a:xfrm>
          <a:off x="633862" y="1891857"/>
          <a:ext cx="7199999" cy="416926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Calibri"/>
              <a:cs typeface="Calibri"/>
            </a:rPr>
            <a:t>Taller de </a:t>
          </a:r>
          <a:r>
            <a:rPr lang="en-US" sz="2000" kern="1200" dirty="0" err="1" smtClean="0">
              <a:latin typeface="Calibri"/>
              <a:cs typeface="Calibri"/>
            </a:rPr>
            <a:t>análisis</a:t>
          </a:r>
          <a:r>
            <a:rPr lang="en-US" sz="2000" kern="1200" dirty="0" smtClean="0">
              <a:latin typeface="Calibri"/>
              <a:cs typeface="Calibri"/>
            </a:rPr>
            <a:t> de la </a:t>
          </a:r>
          <a:r>
            <a:rPr lang="en-US" sz="2000" kern="1200" dirty="0" err="1" smtClean="0">
              <a:latin typeface="Calibri"/>
              <a:cs typeface="Calibri"/>
            </a:rPr>
            <a:t>cadena</a:t>
          </a:r>
          <a:r>
            <a:rPr lang="en-US" sz="2000" kern="1200" dirty="0" smtClean="0">
              <a:latin typeface="Calibri"/>
              <a:cs typeface="Calibri"/>
            </a:rPr>
            <a:t> causal</a:t>
          </a:r>
          <a:endParaRPr lang="en-US" sz="2000" kern="1200" dirty="0">
            <a:latin typeface="Calibri"/>
            <a:cs typeface="Calibri"/>
          </a:endParaRPr>
        </a:p>
      </dsp:txBody>
      <dsp:txXfrm>
        <a:off x="842325" y="1891857"/>
        <a:ext cx="6783073" cy="416926"/>
      </dsp:txXfrm>
    </dsp:sp>
    <dsp:sp modelId="{77B63687-6D5C-6F44-A3A6-20121E971CF6}">
      <dsp:nvSpPr>
        <dsp:cNvPr id="0" name=""/>
        <dsp:cNvSpPr/>
      </dsp:nvSpPr>
      <dsp:spPr>
        <a:xfrm>
          <a:off x="633862" y="2364815"/>
          <a:ext cx="7199999" cy="416926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latin typeface="Calibri"/>
              <a:cs typeface="Calibri"/>
            </a:rPr>
            <a:t>Elaboración</a:t>
          </a:r>
          <a:r>
            <a:rPr lang="en-US" sz="2000" kern="1200" dirty="0" smtClean="0">
              <a:latin typeface="Calibri"/>
              <a:cs typeface="Calibri"/>
            </a:rPr>
            <a:t> de </a:t>
          </a:r>
          <a:r>
            <a:rPr lang="en-US" sz="2000" kern="1200" dirty="0" err="1" smtClean="0">
              <a:latin typeface="Calibri"/>
              <a:cs typeface="Calibri"/>
            </a:rPr>
            <a:t>informes</a:t>
          </a:r>
          <a:r>
            <a:rPr lang="en-US" sz="2000" kern="1200" dirty="0" smtClean="0">
              <a:latin typeface="Calibri"/>
              <a:cs typeface="Calibri"/>
            </a:rPr>
            <a:t> </a:t>
          </a:r>
          <a:r>
            <a:rPr lang="en-US" sz="2000" kern="1200" dirty="0" err="1" smtClean="0">
              <a:latin typeface="Calibri"/>
              <a:cs typeface="Calibri"/>
            </a:rPr>
            <a:t>temáticos</a:t>
          </a:r>
          <a:endParaRPr lang="en-US" sz="2000" kern="1200" dirty="0">
            <a:latin typeface="Calibri"/>
            <a:cs typeface="Calibri"/>
          </a:endParaRPr>
        </a:p>
      </dsp:txBody>
      <dsp:txXfrm>
        <a:off x="842325" y="2364815"/>
        <a:ext cx="6783073" cy="416926"/>
      </dsp:txXfrm>
    </dsp:sp>
    <dsp:sp modelId="{2D5ED45A-F7A6-004A-B311-E57EB649168D}">
      <dsp:nvSpPr>
        <dsp:cNvPr id="0" name=""/>
        <dsp:cNvSpPr/>
      </dsp:nvSpPr>
      <dsp:spPr>
        <a:xfrm>
          <a:off x="633862" y="2837774"/>
          <a:ext cx="7199999" cy="416926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000" kern="1200" dirty="0" smtClean="0">
              <a:latin typeface="Calibri"/>
              <a:cs typeface="Calibri"/>
            </a:rPr>
            <a:t>Reunión sobre informes temáticos</a:t>
          </a:r>
          <a:endParaRPr lang="nl-NL" sz="2000" kern="1200" dirty="0">
            <a:latin typeface="Calibri"/>
            <a:cs typeface="Calibri"/>
          </a:endParaRPr>
        </a:p>
      </dsp:txBody>
      <dsp:txXfrm>
        <a:off x="842325" y="2837774"/>
        <a:ext cx="6783073" cy="416926"/>
      </dsp:txXfrm>
    </dsp:sp>
    <dsp:sp modelId="{7A68E4DD-D8A7-0C46-85AB-BDEB9D08DF2F}">
      <dsp:nvSpPr>
        <dsp:cNvPr id="0" name=""/>
        <dsp:cNvSpPr/>
      </dsp:nvSpPr>
      <dsp:spPr>
        <a:xfrm>
          <a:off x="633862" y="3310732"/>
          <a:ext cx="7199999" cy="416926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s-IS" sz="2000" kern="1200" dirty="0" smtClean="0">
              <a:latin typeface="Calibri"/>
              <a:cs typeface="Calibri"/>
            </a:rPr>
            <a:t>Proceso de elaboración del ADT</a:t>
          </a:r>
          <a:endParaRPr lang="is-IS" sz="2000" kern="1200" dirty="0">
            <a:latin typeface="Calibri"/>
            <a:cs typeface="Calibri"/>
          </a:endParaRPr>
        </a:p>
      </dsp:txBody>
      <dsp:txXfrm>
        <a:off x="842325" y="3310732"/>
        <a:ext cx="6783073" cy="416926"/>
      </dsp:txXfrm>
    </dsp:sp>
    <dsp:sp modelId="{A712AB9F-674C-424B-8BE5-78B6BB5E475A}">
      <dsp:nvSpPr>
        <dsp:cNvPr id="0" name=""/>
        <dsp:cNvSpPr/>
      </dsp:nvSpPr>
      <dsp:spPr>
        <a:xfrm>
          <a:off x="651443" y="3801277"/>
          <a:ext cx="7199999" cy="416926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latin typeface="Calibri"/>
              <a:cs typeface="Calibri"/>
            </a:rPr>
            <a:t>Reunión</a:t>
          </a:r>
          <a:r>
            <a:rPr lang="en-US" sz="2000" kern="1200" dirty="0" smtClean="0">
              <a:latin typeface="Calibri"/>
              <a:cs typeface="Calibri"/>
            </a:rPr>
            <a:t> de </a:t>
          </a:r>
          <a:r>
            <a:rPr lang="en-US" sz="2000" kern="1200" dirty="0" err="1" smtClean="0">
              <a:latin typeface="Calibri"/>
              <a:cs typeface="Calibri"/>
            </a:rPr>
            <a:t>revisión</a:t>
          </a:r>
          <a:r>
            <a:rPr lang="en-US" sz="2000" kern="1200" dirty="0" smtClean="0">
              <a:latin typeface="Calibri"/>
              <a:cs typeface="Calibri"/>
            </a:rPr>
            <a:t> final del ADT y enlace con el PAE</a:t>
          </a:r>
          <a:endParaRPr lang="en-US" sz="2000" kern="1200" dirty="0">
            <a:latin typeface="Calibri"/>
            <a:cs typeface="Calibri"/>
          </a:endParaRPr>
        </a:p>
      </dsp:txBody>
      <dsp:txXfrm>
        <a:off x="859906" y="3801277"/>
        <a:ext cx="6783073" cy="416926"/>
      </dsp:txXfrm>
    </dsp:sp>
    <dsp:sp modelId="{85EA1CB8-F905-444E-9434-5982481758AD}">
      <dsp:nvSpPr>
        <dsp:cNvPr id="0" name=""/>
        <dsp:cNvSpPr/>
      </dsp:nvSpPr>
      <dsp:spPr>
        <a:xfrm>
          <a:off x="633862" y="4256649"/>
          <a:ext cx="7199999" cy="416926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latin typeface="Calibri"/>
              <a:cs typeface="Calibri"/>
            </a:rPr>
            <a:t>Adopción</a:t>
          </a:r>
          <a:r>
            <a:rPr lang="en-US" sz="2000" kern="1200" dirty="0" smtClean="0">
              <a:latin typeface="Calibri"/>
              <a:cs typeface="Calibri"/>
            </a:rPr>
            <a:t> </a:t>
          </a:r>
          <a:r>
            <a:rPr lang="en-US" sz="2000" kern="1200" dirty="0" err="1" smtClean="0">
              <a:latin typeface="Calibri"/>
              <a:cs typeface="Calibri"/>
            </a:rPr>
            <a:t>por</a:t>
          </a:r>
          <a:r>
            <a:rPr lang="en-US" sz="2000" kern="1200" dirty="0" smtClean="0">
              <a:latin typeface="Calibri"/>
              <a:cs typeface="Calibri"/>
            </a:rPr>
            <a:t> el </a:t>
          </a:r>
          <a:r>
            <a:rPr lang="en-US" sz="2000" kern="1200" dirty="0" err="1" smtClean="0">
              <a:latin typeface="Calibri"/>
              <a:cs typeface="Calibri"/>
            </a:rPr>
            <a:t>comité</a:t>
          </a:r>
          <a:r>
            <a:rPr lang="en-US" sz="2000" kern="1200" dirty="0" smtClean="0">
              <a:latin typeface="Calibri"/>
              <a:cs typeface="Calibri"/>
            </a:rPr>
            <a:t> </a:t>
          </a:r>
          <a:r>
            <a:rPr lang="en-US" sz="2000" kern="1200" dirty="0" err="1" smtClean="0">
              <a:latin typeface="Calibri"/>
              <a:cs typeface="Calibri"/>
            </a:rPr>
            <a:t>directivo</a:t>
          </a:r>
          <a:endParaRPr lang="en-US" sz="2000" kern="1200" dirty="0">
            <a:latin typeface="Calibri"/>
            <a:cs typeface="Calibri"/>
          </a:endParaRPr>
        </a:p>
      </dsp:txBody>
      <dsp:txXfrm>
        <a:off x="842325" y="4256649"/>
        <a:ext cx="6783073" cy="4169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342041-04DB-9749-95DB-7FD061AA968D}">
      <dsp:nvSpPr>
        <dsp:cNvPr id="0" name=""/>
        <dsp:cNvSpPr/>
      </dsp:nvSpPr>
      <dsp:spPr>
        <a:xfrm>
          <a:off x="4221" y="1509412"/>
          <a:ext cx="1308648" cy="1337275"/>
        </a:xfrm>
        <a:prstGeom prst="roundRect">
          <a:avLst>
            <a:gd name="adj" fmla="val 10000"/>
          </a:avLst>
        </a:prstGeom>
        <a:solidFill>
          <a:srgbClr val="0033CC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Calibri"/>
              <a:cs typeface="Calibri"/>
            </a:rPr>
            <a:t>Taller de </a:t>
          </a:r>
          <a:r>
            <a:rPr lang="en-US" sz="1600" b="1" kern="1200" dirty="0" err="1" smtClean="0">
              <a:latin typeface="Calibri"/>
              <a:cs typeface="Calibri"/>
            </a:rPr>
            <a:t>capacitación</a:t>
          </a:r>
          <a:r>
            <a:rPr lang="en-US" sz="1600" b="1" kern="1200" dirty="0" smtClean="0">
              <a:latin typeface="Calibri"/>
              <a:cs typeface="Calibri"/>
            </a:rPr>
            <a:t> </a:t>
          </a:r>
          <a:r>
            <a:rPr lang="en-US" sz="1600" b="1" kern="1200" dirty="0" err="1" smtClean="0">
              <a:latin typeface="Calibri"/>
              <a:cs typeface="Calibri"/>
            </a:rPr>
            <a:t>sobre</a:t>
          </a:r>
          <a:r>
            <a:rPr lang="en-US" sz="1600" b="1" kern="1200" dirty="0" smtClean="0">
              <a:latin typeface="Calibri"/>
              <a:cs typeface="Calibri"/>
            </a:rPr>
            <a:t> el </a:t>
          </a:r>
          <a:r>
            <a:rPr lang="en-US" sz="1600" b="1" kern="1200" dirty="0" err="1" smtClean="0">
              <a:latin typeface="Calibri"/>
              <a:cs typeface="Calibri"/>
            </a:rPr>
            <a:t>proceso</a:t>
          </a:r>
          <a:r>
            <a:rPr lang="en-US" sz="1600" b="1" kern="1200" dirty="0" smtClean="0">
              <a:latin typeface="Calibri"/>
              <a:cs typeface="Calibri"/>
            </a:rPr>
            <a:t> ADT/PAE </a:t>
          </a:r>
          <a:endParaRPr lang="en-US" sz="1600" b="1" kern="1200" dirty="0">
            <a:latin typeface="Calibri"/>
            <a:cs typeface="Calibri"/>
          </a:endParaRPr>
        </a:p>
      </dsp:txBody>
      <dsp:txXfrm>
        <a:off x="42550" y="1547741"/>
        <a:ext cx="1231990" cy="1260617"/>
      </dsp:txXfrm>
    </dsp:sp>
    <dsp:sp modelId="{336A4448-94E5-064D-9AB8-900CC9CC60A8}">
      <dsp:nvSpPr>
        <dsp:cNvPr id="0" name=""/>
        <dsp:cNvSpPr/>
      </dsp:nvSpPr>
      <dsp:spPr>
        <a:xfrm>
          <a:off x="1443735" y="2015777"/>
          <a:ext cx="277433" cy="324544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b="1" kern="1200">
            <a:latin typeface="Calibri"/>
            <a:cs typeface="Calibri"/>
          </a:endParaRPr>
        </a:p>
      </dsp:txBody>
      <dsp:txXfrm>
        <a:off x="1443735" y="2080686"/>
        <a:ext cx="194203" cy="194726"/>
      </dsp:txXfrm>
    </dsp:sp>
    <dsp:sp modelId="{CD270397-170E-1C45-AC81-63A2F9CA1D52}">
      <dsp:nvSpPr>
        <dsp:cNvPr id="0" name=""/>
        <dsp:cNvSpPr/>
      </dsp:nvSpPr>
      <dsp:spPr>
        <a:xfrm>
          <a:off x="1836329" y="1509412"/>
          <a:ext cx="1308648" cy="1337275"/>
        </a:xfrm>
        <a:prstGeom prst="roundRect">
          <a:avLst>
            <a:gd name="adj" fmla="val 10000"/>
          </a:avLst>
        </a:prstGeom>
        <a:solidFill>
          <a:srgbClr val="0033CC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latin typeface="Calibri"/>
              <a:cs typeface="Calibri"/>
            </a:rPr>
            <a:t>Primera</a:t>
          </a:r>
          <a:r>
            <a:rPr lang="en-US" sz="1600" b="1" kern="1200" dirty="0" smtClean="0">
              <a:latin typeface="Calibri"/>
              <a:cs typeface="Calibri"/>
            </a:rPr>
            <a:t> </a:t>
          </a:r>
          <a:r>
            <a:rPr lang="en-US" sz="1600" b="1" kern="1200" dirty="0" err="1" smtClean="0">
              <a:latin typeface="Calibri"/>
              <a:cs typeface="Calibri"/>
            </a:rPr>
            <a:t>reunión</a:t>
          </a:r>
          <a:r>
            <a:rPr lang="en-US" sz="1600" b="1" kern="1200" dirty="0" smtClean="0">
              <a:latin typeface="Calibri"/>
              <a:cs typeface="Calibri"/>
            </a:rPr>
            <a:t> del ADT </a:t>
          </a:r>
          <a:endParaRPr lang="en-US" sz="1600" b="1" kern="1200" dirty="0">
            <a:latin typeface="Calibri"/>
            <a:cs typeface="Calibri"/>
          </a:endParaRPr>
        </a:p>
      </dsp:txBody>
      <dsp:txXfrm>
        <a:off x="1874658" y="1547741"/>
        <a:ext cx="1231990" cy="1260617"/>
      </dsp:txXfrm>
    </dsp:sp>
    <dsp:sp modelId="{81E68F45-79B6-8E4D-8C54-8A48BED282D0}">
      <dsp:nvSpPr>
        <dsp:cNvPr id="0" name=""/>
        <dsp:cNvSpPr/>
      </dsp:nvSpPr>
      <dsp:spPr>
        <a:xfrm>
          <a:off x="3275843" y="2015777"/>
          <a:ext cx="277433" cy="324544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b="1" kern="1200">
            <a:latin typeface="Calibri"/>
            <a:cs typeface="Calibri"/>
          </a:endParaRPr>
        </a:p>
      </dsp:txBody>
      <dsp:txXfrm>
        <a:off x="3275843" y="2080686"/>
        <a:ext cx="194203" cy="194726"/>
      </dsp:txXfrm>
    </dsp:sp>
    <dsp:sp modelId="{6C49E31B-9BCD-BD4A-9F2C-64B956DED2AD}">
      <dsp:nvSpPr>
        <dsp:cNvPr id="0" name=""/>
        <dsp:cNvSpPr/>
      </dsp:nvSpPr>
      <dsp:spPr>
        <a:xfrm>
          <a:off x="3668438" y="1509412"/>
          <a:ext cx="1308648" cy="1337275"/>
        </a:xfrm>
        <a:prstGeom prst="roundRect">
          <a:avLst>
            <a:gd name="adj" fmla="val 10000"/>
          </a:avLst>
        </a:prstGeom>
        <a:solidFill>
          <a:srgbClr val="0033CC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Calibri"/>
              <a:cs typeface="Calibri"/>
            </a:rPr>
            <a:t>Taller de </a:t>
          </a:r>
          <a:r>
            <a:rPr lang="en-US" sz="1600" b="1" kern="1200" dirty="0" err="1" smtClean="0">
              <a:latin typeface="Calibri"/>
              <a:cs typeface="Calibri"/>
            </a:rPr>
            <a:t>análisis</a:t>
          </a:r>
          <a:r>
            <a:rPr lang="en-US" sz="1600" b="1" kern="1200" dirty="0" smtClean="0">
              <a:latin typeface="Calibri"/>
              <a:cs typeface="Calibri"/>
            </a:rPr>
            <a:t> de la </a:t>
          </a:r>
          <a:r>
            <a:rPr lang="en-US" sz="1600" b="1" kern="1200" dirty="0" err="1" smtClean="0">
              <a:latin typeface="Calibri"/>
              <a:cs typeface="Calibri"/>
            </a:rPr>
            <a:t>cadena</a:t>
          </a:r>
          <a:r>
            <a:rPr lang="en-US" sz="1600" b="1" kern="1200" dirty="0" smtClean="0">
              <a:latin typeface="Calibri"/>
              <a:cs typeface="Calibri"/>
            </a:rPr>
            <a:t> causal</a:t>
          </a:r>
          <a:endParaRPr lang="en-US" sz="1600" b="1" kern="1200" dirty="0">
            <a:latin typeface="Calibri"/>
            <a:cs typeface="Calibri"/>
          </a:endParaRPr>
        </a:p>
      </dsp:txBody>
      <dsp:txXfrm>
        <a:off x="3706767" y="1547741"/>
        <a:ext cx="1231990" cy="1260617"/>
      </dsp:txXfrm>
    </dsp:sp>
    <dsp:sp modelId="{37AB5D9B-9A7F-6A4C-8C7F-D375F3B6B14E}">
      <dsp:nvSpPr>
        <dsp:cNvPr id="0" name=""/>
        <dsp:cNvSpPr/>
      </dsp:nvSpPr>
      <dsp:spPr>
        <a:xfrm>
          <a:off x="5107951" y="2015777"/>
          <a:ext cx="277433" cy="324544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b="1" kern="1200">
            <a:latin typeface="Calibri"/>
            <a:cs typeface="Calibri"/>
          </a:endParaRPr>
        </a:p>
      </dsp:txBody>
      <dsp:txXfrm>
        <a:off x="5107951" y="2080686"/>
        <a:ext cx="194203" cy="194726"/>
      </dsp:txXfrm>
    </dsp:sp>
    <dsp:sp modelId="{AE19F6A4-BD13-1B4C-A1C3-632995E26CB8}">
      <dsp:nvSpPr>
        <dsp:cNvPr id="0" name=""/>
        <dsp:cNvSpPr/>
      </dsp:nvSpPr>
      <dsp:spPr>
        <a:xfrm>
          <a:off x="5500546" y="1509412"/>
          <a:ext cx="1308648" cy="1337275"/>
        </a:xfrm>
        <a:prstGeom prst="roundRect">
          <a:avLst>
            <a:gd name="adj" fmla="val 10000"/>
          </a:avLst>
        </a:prstGeom>
        <a:solidFill>
          <a:srgbClr val="0033CC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latin typeface="Calibri"/>
              <a:cs typeface="Calibri"/>
            </a:rPr>
            <a:t>Reunión</a:t>
          </a:r>
          <a:r>
            <a:rPr lang="en-US" sz="1600" b="1" kern="1200" dirty="0" smtClean="0">
              <a:latin typeface="Calibri"/>
              <a:cs typeface="Calibri"/>
            </a:rPr>
            <a:t> </a:t>
          </a:r>
          <a:r>
            <a:rPr lang="en-US" sz="1600" b="1" kern="1200" dirty="0" err="1" smtClean="0">
              <a:latin typeface="Calibri"/>
              <a:cs typeface="Calibri"/>
            </a:rPr>
            <a:t>sobre</a:t>
          </a:r>
          <a:r>
            <a:rPr lang="en-US" sz="1600" b="1" kern="1200" dirty="0" smtClean="0">
              <a:latin typeface="Calibri"/>
              <a:cs typeface="Calibri"/>
            </a:rPr>
            <a:t> el </a:t>
          </a:r>
          <a:r>
            <a:rPr lang="en-US" sz="1600" b="1" kern="1200" dirty="0" err="1" smtClean="0">
              <a:latin typeface="Calibri"/>
              <a:cs typeface="Calibri"/>
            </a:rPr>
            <a:t>informe</a:t>
          </a:r>
          <a:r>
            <a:rPr lang="en-US" sz="1600" b="1" kern="1200" dirty="0" smtClean="0">
              <a:latin typeface="Calibri"/>
              <a:cs typeface="Calibri"/>
            </a:rPr>
            <a:t> </a:t>
          </a:r>
          <a:r>
            <a:rPr lang="en-US" sz="1600" b="1" kern="1200" dirty="0" err="1" smtClean="0">
              <a:latin typeface="Calibri"/>
              <a:cs typeface="Calibri"/>
            </a:rPr>
            <a:t>temático</a:t>
          </a:r>
          <a:r>
            <a:rPr lang="en-US" sz="1600" b="1" kern="1200" dirty="0" smtClean="0">
              <a:latin typeface="Calibri"/>
              <a:cs typeface="Calibri"/>
            </a:rPr>
            <a:t> o </a:t>
          </a:r>
          <a:r>
            <a:rPr lang="en-US" sz="1600" b="1" kern="1200" dirty="0" err="1" smtClean="0">
              <a:latin typeface="Calibri"/>
              <a:cs typeface="Calibri"/>
            </a:rPr>
            <a:t>nacional</a:t>
          </a:r>
          <a:endParaRPr lang="en-US" sz="1600" b="1" kern="1200" dirty="0">
            <a:latin typeface="Calibri"/>
            <a:cs typeface="Calibri"/>
          </a:endParaRPr>
        </a:p>
      </dsp:txBody>
      <dsp:txXfrm>
        <a:off x="5538875" y="1547741"/>
        <a:ext cx="1231990" cy="1260617"/>
      </dsp:txXfrm>
    </dsp:sp>
    <dsp:sp modelId="{56A1703B-AFF0-0248-BC89-C11F673D03C0}">
      <dsp:nvSpPr>
        <dsp:cNvPr id="0" name=""/>
        <dsp:cNvSpPr/>
      </dsp:nvSpPr>
      <dsp:spPr>
        <a:xfrm>
          <a:off x="6940060" y="2015777"/>
          <a:ext cx="277433" cy="324544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b="1" kern="1200">
            <a:latin typeface="Calibri"/>
            <a:cs typeface="Calibri"/>
          </a:endParaRPr>
        </a:p>
      </dsp:txBody>
      <dsp:txXfrm>
        <a:off x="6940060" y="2080686"/>
        <a:ext cx="194203" cy="194726"/>
      </dsp:txXfrm>
    </dsp:sp>
    <dsp:sp modelId="{6B05AC3E-AA34-2A46-A529-690813CEBC4B}">
      <dsp:nvSpPr>
        <dsp:cNvPr id="0" name=""/>
        <dsp:cNvSpPr/>
      </dsp:nvSpPr>
      <dsp:spPr>
        <a:xfrm>
          <a:off x="7332654" y="1509412"/>
          <a:ext cx="1308648" cy="1337275"/>
        </a:xfrm>
        <a:prstGeom prst="roundRect">
          <a:avLst>
            <a:gd name="adj" fmla="val 10000"/>
          </a:avLst>
        </a:prstGeom>
        <a:solidFill>
          <a:srgbClr val="0033CC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latin typeface="Calibri"/>
              <a:cs typeface="Calibri"/>
            </a:rPr>
            <a:t>Reunión</a:t>
          </a:r>
          <a:r>
            <a:rPr lang="en-US" sz="1600" b="1" kern="1200" dirty="0" smtClean="0">
              <a:latin typeface="Calibri"/>
              <a:cs typeface="Calibri"/>
            </a:rPr>
            <a:t> de </a:t>
          </a:r>
          <a:r>
            <a:rPr lang="en-US" sz="1600" b="1" kern="1200" dirty="0" err="1" smtClean="0">
              <a:latin typeface="Calibri"/>
              <a:cs typeface="Calibri"/>
            </a:rPr>
            <a:t>revisión</a:t>
          </a:r>
          <a:r>
            <a:rPr lang="en-US" sz="1600" b="1" kern="1200" dirty="0" smtClean="0">
              <a:latin typeface="Calibri"/>
              <a:cs typeface="Calibri"/>
            </a:rPr>
            <a:t> del ADT </a:t>
          </a:r>
          <a:endParaRPr lang="en-US" sz="1600" b="1" kern="1200" dirty="0">
            <a:latin typeface="Calibri"/>
            <a:cs typeface="Calibri"/>
          </a:endParaRPr>
        </a:p>
      </dsp:txBody>
      <dsp:txXfrm>
        <a:off x="7370983" y="1547741"/>
        <a:ext cx="1231990" cy="12606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89EF83-FF40-9143-A1FC-77645596BE74}">
      <dsp:nvSpPr>
        <dsp:cNvPr id="0" name=""/>
        <dsp:cNvSpPr/>
      </dsp:nvSpPr>
      <dsp:spPr>
        <a:xfrm>
          <a:off x="232210" y="2171"/>
          <a:ext cx="8003304" cy="463442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latin typeface="Calibri"/>
              <a:cs typeface="Calibri"/>
            </a:rPr>
            <a:t>Crear</a:t>
          </a:r>
          <a:r>
            <a:rPr lang="en-US" sz="2000" kern="1200" dirty="0" smtClean="0">
              <a:latin typeface="Calibri"/>
              <a:cs typeface="Calibri"/>
            </a:rPr>
            <a:t> un plan de </a:t>
          </a:r>
          <a:r>
            <a:rPr lang="en-US" sz="2000" kern="1200" dirty="0" err="1" smtClean="0">
              <a:latin typeface="Calibri"/>
              <a:cs typeface="Calibri"/>
            </a:rPr>
            <a:t>trabajo</a:t>
          </a:r>
          <a:r>
            <a:rPr lang="en-US" sz="2000" kern="1200" dirty="0" smtClean="0">
              <a:latin typeface="Calibri"/>
              <a:cs typeface="Calibri"/>
            </a:rPr>
            <a:t> y un </a:t>
          </a:r>
          <a:r>
            <a:rPr lang="en-US" sz="2000" kern="1200" dirty="0" err="1" smtClean="0">
              <a:latin typeface="Calibri"/>
              <a:cs typeface="Calibri"/>
            </a:rPr>
            <a:t>presupuesto</a:t>
          </a:r>
          <a:endParaRPr lang="en-US" sz="2000" kern="1200" dirty="0">
            <a:latin typeface="Calibri"/>
            <a:cs typeface="Calibri"/>
          </a:endParaRPr>
        </a:p>
      </dsp:txBody>
      <dsp:txXfrm>
        <a:off x="463931" y="2171"/>
        <a:ext cx="7539862" cy="463442"/>
      </dsp:txXfrm>
    </dsp:sp>
    <dsp:sp modelId="{BAAFBAE2-5BA7-9945-914A-C575680870BE}">
      <dsp:nvSpPr>
        <dsp:cNvPr id="0" name=""/>
        <dsp:cNvSpPr/>
      </dsp:nvSpPr>
      <dsp:spPr>
        <a:xfrm>
          <a:off x="232210" y="527898"/>
          <a:ext cx="8003304" cy="463442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latin typeface="Calibri"/>
              <a:cs typeface="Calibri"/>
            </a:rPr>
            <a:t>Formar</a:t>
          </a:r>
          <a:r>
            <a:rPr lang="en-US" sz="2000" kern="1200" dirty="0" smtClean="0">
              <a:latin typeface="Calibri"/>
              <a:cs typeface="Calibri"/>
            </a:rPr>
            <a:t> el </a:t>
          </a:r>
          <a:r>
            <a:rPr lang="en-US" sz="2000" kern="1200" dirty="0" err="1" smtClean="0">
              <a:latin typeface="Calibri"/>
              <a:cs typeface="Calibri"/>
            </a:rPr>
            <a:t>equipo</a:t>
          </a:r>
          <a:r>
            <a:rPr lang="en-US" sz="2000" kern="1200" dirty="0" smtClean="0">
              <a:latin typeface="Calibri"/>
              <a:cs typeface="Calibri"/>
            </a:rPr>
            <a:t> de </a:t>
          </a:r>
          <a:r>
            <a:rPr lang="en-US" sz="2000" kern="1200" dirty="0" err="1" smtClean="0">
              <a:latin typeface="Calibri"/>
              <a:cs typeface="Calibri"/>
            </a:rPr>
            <a:t>desarrollo</a:t>
          </a:r>
          <a:r>
            <a:rPr lang="en-US" sz="2000" kern="1200" dirty="0" smtClean="0">
              <a:latin typeface="Calibri"/>
              <a:cs typeface="Calibri"/>
            </a:rPr>
            <a:t> del PAE y </a:t>
          </a:r>
          <a:r>
            <a:rPr lang="en-US" sz="2000" kern="1200" dirty="0" err="1" smtClean="0">
              <a:latin typeface="Calibri"/>
              <a:cs typeface="Calibri"/>
            </a:rPr>
            <a:t>contratar</a:t>
          </a:r>
          <a:r>
            <a:rPr lang="en-US" sz="2000" kern="1200" dirty="0" smtClean="0">
              <a:latin typeface="Calibri"/>
              <a:cs typeface="Calibri"/>
            </a:rPr>
            <a:t> </a:t>
          </a:r>
          <a:r>
            <a:rPr lang="en-US" sz="2000" kern="1200" dirty="0" err="1" smtClean="0">
              <a:latin typeface="Calibri"/>
              <a:cs typeface="Calibri"/>
            </a:rPr>
            <a:t>consultores</a:t>
          </a:r>
          <a:endParaRPr lang="en-US" sz="2000" kern="1200" dirty="0">
            <a:latin typeface="Calibri"/>
            <a:cs typeface="Calibri"/>
          </a:endParaRPr>
        </a:p>
      </dsp:txBody>
      <dsp:txXfrm>
        <a:off x="463931" y="527898"/>
        <a:ext cx="7539862" cy="463442"/>
      </dsp:txXfrm>
    </dsp:sp>
    <dsp:sp modelId="{634AB882-173E-FE48-B59A-68FE4A4BB0C6}">
      <dsp:nvSpPr>
        <dsp:cNvPr id="0" name=""/>
        <dsp:cNvSpPr/>
      </dsp:nvSpPr>
      <dsp:spPr>
        <a:xfrm>
          <a:off x="232210" y="1053624"/>
          <a:ext cx="8003304" cy="463442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Calibri"/>
              <a:cs typeface="Calibri"/>
            </a:rPr>
            <a:t>Taller de </a:t>
          </a:r>
          <a:r>
            <a:rPr lang="en-US" sz="2000" kern="1200" dirty="0" err="1" smtClean="0">
              <a:latin typeface="Calibri"/>
              <a:cs typeface="Calibri"/>
            </a:rPr>
            <a:t>capacitación</a:t>
          </a:r>
          <a:r>
            <a:rPr lang="en-US" sz="2000" kern="1200" dirty="0" smtClean="0">
              <a:latin typeface="Calibri"/>
              <a:cs typeface="Calibri"/>
            </a:rPr>
            <a:t> </a:t>
          </a:r>
          <a:r>
            <a:rPr lang="en-US" sz="2000" kern="1200" dirty="0" err="1" smtClean="0">
              <a:latin typeface="Calibri"/>
              <a:cs typeface="Calibri"/>
            </a:rPr>
            <a:t>sobre</a:t>
          </a:r>
          <a:r>
            <a:rPr lang="en-US" sz="2000" kern="1200" dirty="0" smtClean="0">
              <a:latin typeface="Calibri"/>
              <a:cs typeface="Calibri"/>
            </a:rPr>
            <a:t> el </a:t>
          </a:r>
          <a:r>
            <a:rPr lang="en-US" sz="2000" kern="1200" dirty="0" err="1" smtClean="0">
              <a:latin typeface="Calibri"/>
              <a:cs typeface="Calibri"/>
            </a:rPr>
            <a:t>proceso</a:t>
          </a:r>
          <a:r>
            <a:rPr lang="en-US" sz="2000" kern="1200" dirty="0" smtClean="0">
              <a:latin typeface="Calibri"/>
              <a:cs typeface="Calibri"/>
            </a:rPr>
            <a:t> ADT/PAE</a:t>
          </a:r>
          <a:endParaRPr lang="en-US" sz="2000" kern="1200" dirty="0">
            <a:latin typeface="Calibri"/>
            <a:cs typeface="Calibri"/>
          </a:endParaRPr>
        </a:p>
      </dsp:txBody>
      <dsp:txXfrm>
        <a:off x="463931" y="1053624"/>
        <a:ext cx="7539862" cy="463442"/>
      </dsp:txXfrm>
    </dsp:sp>
    <dsp:sp modelId="{0FD49237-0CF1-A248-A7CD-5CB30DE519B0}">
      <dsp:nvSpPr>
        <dsp:cNvPr id="0" name=""/>
        <dsp:cNvSpPr/>
      </dsp:nvSpPr>
      <dsp:spPr>
        <a:xfrm>
          <a:off x="232210" y="1579351"/>
          <a:ext cx="8003304" cy="463442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000" kern="1200" dirty="0" smtClean="0">
              <a:latin typeface="Calibri"/>
              <a:cs typeface="Calibri"/>
            </a:rPr>
            <a:t>Taller de pensamiento estratégico I (visiones y metas) </a:t>
          </a:r>
          <a:endParaRPr lang="nl-NL" sz="2000" kern="1200" dirty="0">
            <a:latin typeface="Calibri"/>
            <a:cs typeface="Calibri"/>
          </a:endParaRPr>
        </a:p>
      </dsp:txBody>
      <dsp:txXfrm>
        <a:off x="463931" y="1579351"/>
        <a:ext cx="7539862" cy="463442"/>
      </dsp:txXfrm>
    </dsp:sp>
    <dsp:sp modelId="{B2731FEB-A1D2-A548-B816-C53EC60E8A76}">
      <dsp:nvSpPr>
        <dsp:cNvPr id="0" name=""/>
        <dsp:cNvSpPr/>
      </dsp:nvSpPr>
      <dsp:spPr>
        <a:xfrm>
          <a:off x="232210" y="2105078"/>
          <a:ext cx="8003304" cy="463442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Calibri"/>
              <a:cs typeface="Calibri"/>
            </a:rPr>
            <a:t>Taller de </a:t>
          </a:r>
          <a:r>
            <a:rPr lang="en-US" sz="2000" kern="1200" dirty="0" err="1" smtClean="0">
              <a:latin typeface="Calibri"/>
              <a:cs typeface="Calibri"/>
            </a:rPr>
            <a:t>pensamiento</a:t>
          </a:r>
          <a:r>
            <a:rPr lang="en-US" sz="2000" kern="1200" dirty="0" smtClean="0">
              <a:latin typeface="Calibri"/>
              <a:cs typeface="Calibri"/>
            </a:rPr>
            <a:t> </a:t>
          </a:r>
          <a:r>
            <a:rPr lang="en-US" sz="2000" kern="1200" dirty="0" err="1" smtClean="0">
              <a:latin typeface="Calibri"/>
              <a:cs typeface="Calibri"/>
            </a:rPr>
            <a:t>estratégico</a:t>
          </a:r>
          <a:r>
            <a:rPr lang="en-US" sz="2000" kern="1200" dirty="0" smtClean="0">
              <a:latin typeface="Calibri"/>
              <a:cs typeface="Calibri"/>
            </a:rPr>
            <a:t> II (ideas, </a:t>
          </a:r>
          <a:r>
            <a:rPr lang="en-US" sz="2000" kern="1200" dirty="0" err="1" smtClean="0">
              <a:latin typeface="Calibri"/>
              <a:cs typeface="Calibri"/>
            </a:rPr>
            <a:t>oportunidades</a:t>
          </a:r>
          <a:r>
            <a:rPr lang="en-US" sz="2000" kern="1200" dirty="0" smtClean="0">
              <a:latin typeface="Calibri"/>
              <a:cs typeface="Calibri"/>
            </a:rPr>
            <a:t> y </a:t>
          </a:r>
          <a:r>
            <a:rPr lang="en-US" sz="2000" kern="1200" dirty="0" err="1" smtClean="0">
              <a:latin typeface="Calibri"/>
              <a:cs typeface="Calibri"/>
            </a:rPr>
            <a:t>opciones</a:t>
          </a:r>
          <a:r>
            <a:rPr lang="en-US" sz="2000" kern="1200" dirty="0" smtClean="0">
              <a:latin typeface="Calibri"/>
              <a:cs typeface="Calibri"/>
            </a:rPr>
            <a:t>)</a:t>
          </a:r>
          <a:endParaRPr lang="en-US" sz="2000" kern="1200" dirty="0">
            <a:latin typeface="Calibri"/>
            <a:cs typeface="Calibri"/>
          </a:endParaRPr>
        </a:p>
      </dsp:txBody>
      <dsp:txXfrm>
        <a:off x="463931" y="2105078"/>
        <a:ext cx="7539862" cy="463442"/>
      </dsp:txXfrm>
    </dsp:sp>
    <dsp:sp modelId="{77B63687-6D5C-6F44-A3A6-20121E971CF6}">
      <dsp:nvSpPr>
        <dsp:cNvPr id="0" name=""/>
        <dsp:cNvSpPr/>
      </dsp:nvSpPr>
      <dsp:spPr>
        <a:xfrm>
          <a:off x="232210" y="2630804"/>
          <a:ext cx="8003304" cy="463442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latin typeface="Calibri"/>
              <a:cs typeface="Calibri"/>
            </a:rPr>
            <a:t>Procesos</a:t>
          </a:r>
          <a:r>
            <a:rPr lang="en-US" sz="2000" kern="1200" dirty="0" smtClean="0">
              <a:latin typeface="Calibri"/>
              <a:cs typeface="Calibri"/>
            </a:rPr>
            <a:t> de </a:t>
          </a:r>
          <a:r>
            <a:rPr lang="en-US" sz="2000" kern="1200" dirty="0" err="1" smtClean="0">
              <a:latin typeface="Calibri"/>
              <a:cs typeface="Calibri"/>
            </a:rPr>
            <a:t>consulta</a:t>
          </a:r>
          <a:r>
            <a:rPr lang="en-US" sz="2000" kern="1200" dirty="0" smtClean="0">
              <a:latin typeface="Calibri"/>
              <a:cs typeface="Calibri"/>
            </a:rPr>
            <a:t> </a:t>
          </a:r>
          <a:r>
            <a:rPr lang="en-US" sz="2000" kern="1200" dirty="0" err="1" smtClean="0">
              <a:latin typeface="Calibri"/>
              <a:cs typeface="Calibri"/>
            </a:rPr>
            <a:t>nacionales</a:t>
          </a:r>
          <a:r>
            <a:rPr lang="en-US" sz="2000" kern="1200" dirty="0" smtClean="0">
              <a:latin typeface="Calibri"/>
              <a:cs typeface="Calibri"/>
            </a:rPr>
            <a:t> y </a:t>
          </a:r>
          <a:r>
            <a:rPr lang="en-US" sz="2000" kern="1200" dirty="0" err="1" smtClean="0">
              <a:latin typeface="Calibri"/>
              <a:cs typeface="Calibri"/>
            </a:rPr>
            <a:t>regionales</a:t>
          </a:r>
          <a:endParaRPr lang="en-US" sz="2000" kern="1200" dirty="0">
            <a:latin typeface="Calibri"/>
            <a:cs typeface="Calibri"/>
          </a:endParaRPr>
        </a:p>
      </dsp:txBody>
      <dsp:txXfrm>
        <a:off x="463931" y="2630804"/>
        <a:ext cx="7539862" cy="463442"/>
      </dsp:txXfrm>
    </dsp:sp>
    <dsp:sp modelId="{2D5ED45A-F7A6-004A-B311-E57EB649168D}">
      <dsp:nvSpPr>
        <dsp:cNvPr id="0" name=""/>
        <dsp:cNvSpPr/>
      </dsp:nvSpPr>
      <dsp:spPr>
        <a:xfrm>
          <a:off x="232210" y="3156531"/>
          <a:ext cx="8003304" cy="463442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000" kern="1200" dirty="0" smtClean="0">
              <a:latin typeface="Calibri"/>
              <a:cs typeface="Calibri"/>
            </a:rPr>
            <a:t>Proceso de elaboración del PAE</a:t>
          </a:r>
          <a:endParaRPr lang="nl-NL" sz="2000" kern="1200" dirty="0">
            <a:latin typeface="Calibri"/>
            <a:cs typeface="Calibri"/>
          </a:endParaRPr>
        </a:p>
      </dsp:txBody>
      <dsp:txXfrm>
        <a:off x="463931" y="3156531"/>
        <a:ext cx="7539862" cy="463442"/>
      </dsp:txXfrm>
    </dsp:sp>
    <dsp:sp modelId="{7A68E4DD-D8A7-0C46-85AB-BDEB9D08DF2F}">
      <dsp:nvSpPr>
        <dsp:cNvPr id="0" name=""/>
        <dsp:cNvSpPr/>
      </dsp:nvSpPr>
      <dsp:spPr>
        <a:xfrm>
          <a:off x="232210" y="3682258"/>
          <a:ext cx="8003304" cy="463442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s-IS" sz="2000" kern="1200" dirty="0" smtClean="0">
              <a:latin typeface="Calibri"/>
              <a:cs typeface="Calibri"/>
            </a:rPr>
            <a:t>Reunión para la revisión final del PAE</a:t>
          </a:r>
          <a:endParaRPr lang="is-IS" sz="2000" kern="1200" dirty="0">
            <a:latin typeface="Calibri"/>
            <a:cs typeface="Calibri"/>
          </a:endParaRPr>
        </a:p>
      </dsp:txBody>
      <dsp:txXfrm>
        <a:off x="463931" y="3682258"/>
        <a:ext cx="7539862" cy="463442"/>
      </dsp:txXfrm>
    </dsp:sp>
    <dsp:sp modelId="{A712AB9F-674C-424B-8BE5-78B6BB5E475A}">
      <dsp:nvSpPr>
        <dsp:cNvPr id="0" name=""/>
        <dsp:cNvSpPr/>
      </dsp:nvSpPr>
      <dsp:spPr>
        <a:xfrm>
          <a:off x="251751" y="4210156"/>
          <a:ext cx="8003304" cy="463442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latin typeface="Calibri"/>
              <a:cs typeface="Calibri"/>
            </a:rPr>
            <a:t>Aprobación</a:t>
          </a:r>
          <a:r>
            <a:rPr lang="en-US" sz="2000" kern="1200" dirty="0" smtClean="0">
              <a:latin typeface="Calibri"/>
              <a:cs typeface="Calibri"/>
            </a:rPr>
            <a:t> del PAE</a:t>
          </a:r>
          <a:endParaRPr lang="en-US" sz="2000" kern="1200" dirty="0">
            <a:latin typeface="Calibri"/>
            <a:cs typeface="Calibri"/>
          </a:endParaRPr>
        </a:p>
      </dsp:txBody>
      <dsp:txXfrm>
        <a:off x="483472" y="4210156"/>
        <a:ext cx="7539862" cy="46344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342041-04DB-9749-95DB-7FD061AA968D}">
      <dsp:nvSpPr>
        <dsp:cNvPr id="0" name=""/>
        <dsp:cNvSpPr/>
      </dsp:nvSpPr>
      <dsp:spPr>
        <a:xfrm>
          <a:off x="6773" y="1278227"/>
          <a:ext cx="1050113" cy="1799645"/>
        </a:xfrm>
        <a:prstGeom prst="roundRect">
          <a:avLst>
            <a:gd name="adj" fmla="val 10000"/>
          </a:avLst>
        </a:prstGeom>
        <a:solidFill>
          <a:srgbClr val="0033CC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3340" rIns="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latin typeface="Calibri"/>
              <a:cs typeface="Calibri"/>
            </a:rPr>
            <a:t>Taller de </a:t>
          </a:r>
          <a:r>
            <a:rPr lang="en-US" sz="1400" b="1" kern="1200" dirty="0" err="1" smtClean="0">
              <a:latin typeface="Calibri"/>
              <a:cs typeface="Calibri"/>
            </a:rPr>
            <a:t>capacitación</a:t>
          </a:r>
          <a:r>
            <a:rPr lang="en-US" sz="1400" b="1" kern="1200" dirty="0" smtClean="0">
              <a:latin typeface="Calibri"/>
              <a:cs typeface="Calibri"/>
            </a:rPr>
            <a:t> </a:t>
          </a:r>
          <a:r>
            <a:rPr lang="en-US" sz="1400" b="1" kern="1200" dirty="0" err="1" smtClean="0">
              <a:latin typeface="Calibri"/>
              <a:cs typeface="Calibri"/>
            </a:rPr>
            <a:t>sobre</a:t>
          </a:r>
          <a:r>
            <a:rPr lang="en-US" sz="1400" b="1" kern="1200" dirty="0" smtClean="0">
              <a:latin typeface="Calibri"/>
              <a:cs typeface="Calibri"/>
            </a:rPr>
            <a:t> el </a:t>
          </a:r>
          <a:r>
            <a:rPr lang="en-US" sz="1400" b="1" kern="1200" dirty="0" err="1" smtClean="0">
              <a:latin typeface="Calibri"/>
              <a:cs typeface="Calibri"/>
            </a:rPr>
            <a:t>desarrollo</a:t>
          </a:r>
          <a:r>
            <a:rPr lang="en-US" sz="1400" b="1" kern="1200" dirty="0" smtClean="0">
              <a:latin typeface="Calibri"/>
              <a:cs typeface="Calibri"/>
            </a:rPr>
            <a:t> del PAE</a:t>
          </a:r>
          <a:endParaRPr lang="en-US" sz="1400" b="1" kern="1200" dirty="0">
            <a:latin typeface="Calibri"/>
            <a:cs typeface="Calibri"/>
          </a:endParaRPr>
        </a:p>
      </dsp:txBody>
      <dsp:txXfrm>
        <a:off x="37530" y="1308984"/>
        <a:ext cx="988599" cy="1738131"/>
      </dsp:txXfrm>
    </dsp:sp>
    <dsp:sp modelId="{336A4448-94E5-064D-9AB8-900CC9CC60A8}">
      <dsp:nvSpPr>
        <dsp:cNvPr id="0" name=""/>
        <dsp:cNvSpPr/>
      </dsp:nvSpPr>
      <dsp:spPr>
        <a:xfrm>
          <a:off x="1161898" y="2047835"/>
          <a:ext cx="222624" cy="260428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b="1" kern="1200">
            <a:latin typeface="Calibri"/>
            <a:cs typeface="Calibri"/>
          </a:endParaRPr>
        </a:p>
      </dsp:txBody>
      <dsp:txXfrm>
        <a:off x="1161898" y="2099921"/>
        <a:ext cx="155837" cy="156256"/>
      </dsp:txXfrm>
    </dsp:sp>
    <dsp:sp modelId="{15D52709-9F24-BC48-BF65-598C00032D08}">
      <dsp:nvSpPr>
        <dsp:cNvPr id="0" name=""/>
        <dsp:cNvSpPr/>
      </dsp:nvSpPr>
      <dsp:spPr>
        <a:xfrm>
          <a:off x="1476932" y="1278227"/>
          <a:ext cx="1050113" cy="1799645"/>
        </a:xfrm>
        <a:prstGeom prst="roundRect">
          <a:avLst>
            <a:gd name="adj" fmla="val 10000"/>
          </a:avLst>
        </a:prstGeom>
        <a:solidFill>
          <a:srgbClr val="0033CC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3340" rIns="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latin typeface="Calibri"/>
              <a:cs typeface="Calibri"/>
            </a:rPr>
            <a:t>Taller de </a:t>
          </a:r>
          <a:r>
            <a:rPr lang="en-GB" sz="1400" b="1" kern="1200" dirty="0" err="1" smtClean="0">
              <a:latin typeface="Calibri"/>
              <a:cs typeface="Calibri"/>
            </a:rPr>
            <a:t>pensamiento</a:t>
          </a:r>
          <a:r>
            <a:rPr lang="en-GB" sz="1400" b="1" kern="1200" dirty="0" smtClean="0">
              <a:latin typeface="Calibri"/>
              <a:cs typeface="Calibri"/>
            </a:rPr>
            <a:t> </a:t>
          </a:r>
          <a:r>
            <a:rPr lang="en-GB" sz="1400" b="1" kern="1200" dirty="0" err="1" smtClean="0">
              <a:latin typeface="Calibri"/>
              <a:cs typeface="Calibri"/>
            </a:rPr>
            <a:t>estratégico</a:t>
          </a:r>
          <a:r>
            <a:rPr lang="en-GB" sz="1400" b="1" kern="1200" dirty="0" smtClean="0">
              <a:latin typeface="Calibri"/>
              <a:cs typeface="Calibri"/>
            </a:rPr>
            <a:t> I: </a:t>
          </a:r>
          <a:r>
            <a:rPr lang="en-GB" sz="1400" b="1" kern="1200" dirty="0" err="1" smtClean="0">
              <a:latin typeface="Calibri"/>
              <a:cs typeface="Calibri"/>
            </a:rPr>
            <a:t>visión</a:t>
          </a:r>
          <a:r>
            <a:rPr lang="en-GB" sz="1400" b="1" kern="1200" dirty="0" smtClean="0">
              <a:latin typeface="Calibri"/>
              <a:cs typeface="Calibri"/>
            </a:rPr>
            <a:t> y </a:t>
          </a:r>
          <a:r>
            <a:rPr lang="en-GB" sz="1400" b="1" kern="1200" dirty="0" err="1" smtClean="0">
              <a:latin typeface="Calibri"/>
              <a:cs typeface="Calibri"/>
            </a:rPr>
            <a:t>metas</a:t>
          </a:r>
          <a:endParaRPr lang="en-GB" sz="1400" b="1" kern="1200" dirty="0">
            <a:latin typeface="Calibri"/>
            <a:cs typeface="Calibri"/>
          </a:endParaRPr>
        </a:p>
      </dsp:txBody>
      <dsp:txXfrm>
        <a:off x="1507689" y="1308984"/>
        <a:ext cx="988599" cy="1738131"/>
      </dsp:txXfrm>
    </dsp:sp>
    <dsp:sp modelId="{82EB84EA-78EC-354A-9B6A-D7FE9FE1F70D}">
      <dsp:nvSpPr>
        <dsp:cNvPr id="0" name=""/>
        <dsp:cNvSpPr/>
      </dsp:nvSpPr>
      <dsp:spPr>
        <a:xfrm>
          <a:off x="2632057" y="2047835"/>
          <a:ext cx="222624" cy="260428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2632057" y="2099921"/>
        <a:ext cx="155837" cy="156256"/>
      </dsp:txXfrm>
    </dsp:sp>
    <dsp:sp modelId="{832AC469-342A-9440-90B6-2C17D234BC7E}">
      <dsp:nvSpPr>
        <dsp:cNvPr id="0" name=""/>
        <dsp:cNvSpPr/>
      </dsp:nvSpPr>
      <dsp:spPr>
        <a:xfrm>
          <a:off x="2947092" y="1278227"/>
          <a:ext cx="1281181" cy="1799645"/>
        </a:xfrm>
        <a:prstGeom prst="roundRect">
          <a:avLst>
            <a:gd name="adj" fmla="val 10000"/>
          </a:avLst>
        </a:prstGeom>
        <a:solidFill>
          <a:srgbClr val="0033CC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3340" rIns="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latin typeface="Calibri"/>
              <a:cs typeface="Calibri"/>
            </a:rPr>
            <a:t>Taller de </a:t>
          </a:r>
          <a:r>
            <a:rPr lang="en-GB" sz="1400" b="1" kern="1200" dirty="0" err="1" smtClean="0">
              <a:latin typeface="Calibri"/>
              <a:cs typeface="Calibri"/>
            </a:rPr>
            <a:t>pensamiento</a:t>
          </a:r>
          <a:r>
            <a:rPr lang="en-GB" sz="1400" b="1" kern="1200" dirty="0" smtClean="0">
              <a:latin typeface="Calibri"/>
              <a:cs typeface="Calibri"/>
            </a:rPr>
            <a:t> </a:t>
          </a:r>
          <a:r>
            <a:rPr lang="en-GB" sz="1400" b="1" kern="1200" dirty="0" err="1" smtClean="0">
              <a:latin typeface="Calibri"/>
              <a:cs typeface="Calibri"/>
            </a:rPr>
            <a:t>estratégico</a:t>
          </a:r>
          <a:r>
            <a:rPr lang="en-GB" sz="1400" b="1" kern="1200" dirty="0" smtClean="0">
              <a:latin typeface="Calibri"/>
              <a:cs typeface="Calibri"/>
            </a:rPr>
            <a:t> II: ideas, </a:t>
          </a:r>
          <a:r>
            <a:rPr lang="en-GB" sz="1400" b="1" kern="1200" dirty="0" err="1" smtClean="0">
              <a:latin typeface="Calibri"/>
              <a:cs typeface="Calibri"/>
            </a:rPr>
            <a:t>oportunidades</a:t>
          </a:r>
          <a:r>
            <a:rPr lang="en-GB" sz="1400" b="1" kern="1200" dirty="0" smtClean="0">
              <a:latin typeface="Calibri"/>
              <a:cs typeface="Calibri"/>
            </a:rPr>
            <a:t> y </a:t>
          </a:r>
          <a:r>
            <a:rPr lang="en-GB" sz="1400" b="1" kern="1200" dirty="0" err="1" smtClean="0">
              <a:latin typeface="Calibri"/>
              <a:cs typeface="Calibri"/>
            </a:rPr>
            <a:t>establecimiento</a:t>
          </a:r>
          <a:r>
            <a:rPr lang="en-GB" sz="1400" b="1" kern="1200" dirty="0" smtClean="0">
              <a:latin typeface="Calibri"/>
              <a:cs typeface="Calibri"/>
            </a:rPr>
            <a:t> de </a:t>
          </a:r>
          <a:r>
            <a:rPr lang="en-GB" sz="1400" b="1" kern="1200" dirty="0" err="1" smtClean="0">
              <a:latin typeface="Calibri"/>
              <a:cs typeface="Calibri"/>
            </a:rPr>
            <a:t>acciones</a:t>
          </a:r>
          <a:endParaRPr lang="en-GB" sz="1400" b="1" kern="1200" dirty="0">
            <a:latin typeface="Calibri"/>
            <a:cs typeface="Calibri"/>
          </a:endParaRPr>
        </a:p>
      </dsp:txBody>
      <dsp:txXfrm>
        <a:off x="2984617" y="1315752"/>
        <a:ext cx="1206131" cy="1724595"/>
      </dsp:txXfrm>
    </dsp:sp>
    <dsp:sp modelId="{D0E9DCC0-8A3E-9443-8486-E27B53364533}">
      <dsp:nvSpPr>
        <dsp:cNvPr id="0" name=""/>
        <dsp:cNvSpPr/>
      </dsp:nvSpPr>
      <dsp:spPr>
        <a:xfrm>
          <a:off x="4333284" y="2047835"/>
          <a:ext cx="222624" cy="260428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4333284" y="2099921"/>
        <a:ext cx="155837" cy="156256"/>
      </dsp:txXfrm>
    </dsp:sp>
    <dsp:sp modelId="{7379B77C-D211-0A4C-9B78-DBF5789C3A62}">
      <dsp:nvSpPr>
        <dsp:cNvPr id="0" name=""/>
        <dsp:cNvSpPr/>
      </dsp:nvSpPr>
      <dsp:spPr>
        <a:xfrm>
          <a:off x="4648318" y="1278227"/>
          <a:ext cx="1050113" cy="1799645"/>
        </a:xfrm>
        <a:prstGeom prst="roundRect">
          <a:avLst>
            <a:gd name="adj" fmla="val 10000"/>
          </a:avLst>
        </a:prstGeom>
        <a:solidFill>
          <a:srgbClr val="0033CC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3340" rIns="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err="1" smtClean="0">
              <a:latin typeface="Calibri"/>
              <a:cs typeface="Calibri"/>
            </a:rPr>
            <a:t>Reuniones</a:t>
          </a:r>
          <a:r>
            <a:rPr lang="en-GB" sz="1400" b="1" kern="1200" dirty="0" smtClean="0">
              <a:latin typeface="Calibri"/>
              <a:cs typeface="Calibri"/>
            </a:rPr>
            <a:t> de </a:t>
          </a:r>
          <a:r>
            <a:rPr lang="en-GB" sz="1400" b="1" kern="1200" dirty="0" err="1" smtClean="0">
              <a:latin typeface="Calibri"/>
              <a:cs typeface="Calibri"/>
            </a:rPr>
            <a:t>consulta</a:t>
          </a:r>
          <a:r>
            <a:rPr lang="en-GB" sz="1400" b="1" kern="1200" dirty="0" smtClean="0">
              <a:latin typeface="Calibri"/>
              <a:cs typeface="Calibri"/>
            </a:rPr>
            <a:t> </a:t>
          </a:r>
          <a:r>
            <a:rPr lang="en-GB" sz="1400" b="1" kern="1200" dirty="0" err="1" smtClean="0">
              <a:latin typeface="Calibri"/>
              <a:cs typeface="Calibri"/>
            </a:rPr>
            <a:t>nacional</a:t>
          </a:r>
          <a:endParaRPr lang="en-GB" sz="1400" b="1" kern="1200" dirty="0">
            <a:latin typeface="Calibri"/>
            <a:cs typeface="Calibri"/>
          </a:endParaRPr>
        </a:p>
      </dsp:txBody>
      <dsp:txXfrm>
        <a:off x="4679075" y="1308984"/>
        <a:ext cx="988599" cy="1738131"/>
      </dsp:txXfrm>
    </dsp:sp>
    <dsp:sp modelId="{27DC8AC8-D5E2-7944-A5E0-619A67407264}">
      <dsp:nvSpPr>
        <dsp:cNvPr id="0" name=""/>
        <dsp:cNvSpPr/>
      </dsp:nvSpPr>
      <dsp:spPr>
        <a:xfrm>
          <a:off x="5803444" y="2047835"/>
          <a:ext cx="222624" cy="260428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5803444" y="2099921"/>
        <a:ext cx="155837" cy="156256"/>
      </dsp:txXfrm>
    </dsp:sp>
    <dsp:sp modelId="{F3F0E7B9-479C-0048-B1F9-3E00BA5AEA24}">
      <dsp:nvSpPr>
        <dsp:cNvPr id="0" name=""/>
        <dsp:cNvSpPr/>
      </dsp:nvSpPr>
      <dsp:spPr>
        <a:xfrm>
          <a:off x="6118478" y="1278227"/>
          <a:ext cx="1050113" cy="1799645"/>
        </a:xfrm>
        <a:prstGeom prst="roundRect">
          <a:avLst>
            <a:gd name="adj" fmla="val 10000"/>
          </a:avLst>
        </a:prstGeom>
        <a:solidFill>
          <a:srgbClr val="0033CC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3340" rIns="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err="1" smtClean="0">
              <a:latin typeface="Calibri"/>
              <a:cs typeface="Calibri"/>
            </a:rPr>
            <a:t>Reunión</a:t>
          </a:r>
          <a:r>
            <a:rPr lang="en-GB" sz="1400" b="1" kern="1200" dirty="0" smtClean="0">
              <a:latin typeface="Calibri"/>
              <a:cs typeface="Calibri"/>
            </a:rPr>
            <a:t> de </a:t>
          </a:r>
          <a:r>
            <a:rPr lang="en-GB" sz="1400" b="1" kern="1200" dirty="0" err="1" smtClean="0">
              <a:latin typeface="Calibri"/>
              <a:cs typeface="Calibri"/>
            </a:rPr>
            <a:t>planificación</a:t>
          </a:r>
          <a:r>
            <a:rPr lang="en-GB" sz="1400" b="1" kern="1200" dirty="0" smtClean="0">
              <a:latin typeface="Calibri"/>
              <a:cs typeface="Calibri"/>
            </a:rPr>
            <a:t> de </a:t>
          </a:r>
          <a:r>
            <a:rPr lang="en-GB" sz="1400" b="1" kern="1200" dirty="0" err="1" smtClean="0">
              <a:latin typeface="Calibri"/>
              <a:cs typeface="Calibri"/>
            </a:rPr>
            <a:t>acciones</a:t>
          </a:r>
          <a:r>
            <a:rPr lang="en-GB" sz="1400" b="1" kern="1200" dirty="0" smtClean="0">
              <a:latin typeface="Calibri"/>
              <a:cs typeface="Calibri"/>
            </a:rPr>
            <a:t> del PAE</a:t>
          </a:r>
          <a:endParaRPr lang="en-GB" sz="1400" b="1" kern="1200" dirty="0">
            <a:latin typeface="Calibri"/>
            <a:cs typeface="Calibri"/>
          </a:endParaRPr>
        </a:p>
      </dsp:txBody>
      <dsp:txXfrm>
        <a:off x="6149235" y="1308984"/>
        <a:ext cx="988599" cy="1738131"/>
      </dsp:txXfrm>
    </dsp:sp>
    <dsp:sp modelId="{83295445-CA41-5C45-9566-E3D98FCAE531}">
      <dsp:nvSpPr>
        <dsp:cNvPr id="0" name=""/>
        <dsp:cNvSpPr/>
      </dsp:nvSpPr>
      <dsp:spPr>
        <a:xfrm>
          <a:off x="7273603" y="2047835"/>
          <a:ext cx="222624" cy="260428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7273603" y="2099921"/>
        <a:ext cx="155837" cy="156256"/>
      </dsp:txXfrm>
    </dsp:sp>
    <dsp:sp modelId="{7F87FFC3-506F-F542-8302-402D3871C731}">
      <dsp:nvSpPr>
        <dsp:cNvPr id="0" name=""/>
        <dsp:cNvSpPr/>
      </dsp:nvSpPr>
      <dsp:spPr>
        <a:xfrm>
          <a:off x="7588637" y="1278227"/>
          <a:ext cx="1050113" cy="1799645"/>
        </a:xfrm>
        <a:prstGeom prst="roundRect">
          <a:avLst>
            <a:gd name="adj" fmla="val 10000"/>
          </a:avLst>
        </a:prstGeom>
        <a:solidFill>
          <a:srgbClr val="0033CC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3340" rIns="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err="1" smtClean="0">
              <a:latin typeface="Calibri"/>
              <a:cs typeface="Calibri"/>
            </a:rPr>
            <a:t>Reunión</a:t>
          </a:r>
          <a:r>
            <a:rPr lang="en-GB" sz="1400" b="1" kern="1200" dirty="0" smtClean="0">
              <a:latin typeface="Calibri"/>
              <a:cs typeface="Calibri"/>
            </a:rPr>
            <a:t> de </a:t>
          </a:r>
          <a:r>
            <a:rPr lang="en-GB" sz="1400" b="1" kern="1200" dirty="0" err="1" smtClean="0">
              <a:latin typeface="Calibri"/>
              <a:cs typeface="Calibri"/>
            </a:rPr>
            <a:t>revisión</a:t>
          </a:r>
          <a:r>
            <a:rPr lang="en-GB" sz="1400" b="1" kern="1200" dirty="0" smtClean="0">
              <a:latin typeface="Calibri"/>
              <a:cs typeface="Calibri"/>
            </a:rPr>
            <a:t> del PAE</a:t>
          </a:r>
          <a:endParaRPr lang="en-GB" sz="1400" b="1" kern="1200" dirty="0">
            <a:latin typeface="Calibri"/>
            <a:cs typeface="Calibri"/>
          </a:endParaRPr>
        </a:p>
      </dsp:txBody>
      <dsp:txXfrm>
        <a:off x="7619394" y="1308984"/>
        <a:ext cx="988599" cy="17381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67CFC1-58D9-5040-8EC7-A16E0318A14D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815C52-6EBD-954E-AD32-B3884FEE2B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1016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07FF642-FE2B-5B46-AAB1-E2C5739D1372}" type="datetime1">
              <a:rPr lang="en-US"/>
              <a:pPr>
                <a:defRPr/>
              </a:pPr>
              <a:t>9/9/2012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6E40341-FEA8-7047-996E-223BBE8FE6B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0126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24388" y="228600"/>
            <a:ext cx="2057400" cy="2038350"/>
          </a:xfrm>
          <a:prstGeom prst="rect">
            <a:avLst/>
          </a:prstGeom>
          <a:solidFill>
            <a:srgbClr val="65C4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rgbClr val="14C5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857" y="228600"/>
            <a:ext cx="4038600" cy="1346200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GB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1856" y="4635501"/>
            <a:ext cx="6467243" cy="1419784"/>
          </a:xfrm>
        </p:spPr>
        <p:txBody>
          <a:bodyPr anchor="ctr">
            <a:normAutofit/>
          </a:bodyPr>
          <a:lstStyle>
            <a:lvl1pPr marL="0" indent="0" algn="l">
              <a:spcBef>
                <a:spcPts val="300"/>
              </a:spcBef>
              <a:buNone/>
              <a:defRPr sz="3600">
                <a:solidFill>
                  <a:srgbClr val="0033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8684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2795588"/>
            <a:ext cx="7556500" cy="1368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8502650" y="2792413"/>
            <a:ext cx="641350" cy="1343025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 defTabSz="914400"/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8359775" y="2792413"/>
            <a:ext cx="92075" cy="1343025"/>
          </a:xfrm>
          <a:prstGeom prst="rect">
            <a:avLst/>
          </a:prstGeom>
          <a:solidFill>
            <a:srgbClr val="65C4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292100" y="2801937"/>
            <a:ext cx="498475" cy="1368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650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10550" y="290513"/>
            <a:ext cx="641350" cy="1343025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 defTabSz="914400"/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23838" y="228600"/>
            <a:ext cx="2603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GB" sz="3600" b="1" smtClean="0">
                <a:solidFill>
                  <a:srgbClr val="72AE00"/>
                </a:solidFill>
                <a:latin typeface="Rockwell" charset="0"/>
              </a:rPr>
              <a:t>+</a:t>
            </a:r>
          </a:p>
        </p:txBody>
      </p:sp>
      <p:sp>
        <p:nvSpPr>
          <p:cNvPr id="6" name="Rectangle 5"/>
          <p:cNvSpPr/>
          <p:nvPr/>
        </p:nvSpPr>
        <p:spPr>
          <a:xfrm>
            <a:off x="8067675" y="290513"/>
            <a:ext cx="92075" cy="1343025"/>
          </a:xfrm>
          <a:prstGeom prst="rect">
            <a:avLst/>
          </a:prstGeom>
          <a:solidFill>
            <a:srgbClr val="65C4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558800" y="296863"/>
            <a:ext cx="7429500" cy="1052512"/>
          </a:xfrm>
          <a:prstGeom prst="rect">
            <a:avLst/>
          </a:prstGeom>
          <a:solidFill>
            <a:srgbClr val="14C5D0">
              <a:alpha val="7000"/>
            </a:srgbClr>
          </a:solidFill>
          <a:ln>
            <a:noFill/>
          </a:ln>
          <a:extLst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endParaRPr lang="en-US" sz="3600" b="1" smtClean="0">
              <a:latin typeface="Rockwel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300038"/>
            <a:ext cx="498475" cy="1050925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311294"/>
            <a:ext cx="7559487" cy="1025302"/>
          </a:xfrm>
        </p:spPr>
        <p:txBody>
          <a:bodyPr/>
          <a:lstStyle/>
          <a:p>
            <a:r>
              <a:rPr lang="en-GB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55600" indent="-355600">
              <a:buClr>
                <a:srgbClr val="003399"/>
              </a:buClr>
              <a:defRPr>
                <a:solidFill>
                  <a:srgbClr val="000000"/>
                </a:solidFill>
              </a:defRPr>
            </a:lvl1pPr>
            <a:lvl2pPr marL="533400" indent="-304800">
              <a:buClr>
                <a:srgbClr val="65C4D2"/>
              </a:buClr>
              <a:defRPr>
                <a:solidFill>
                  <a:srgbClr val="000000"/>
                </a:solidFill>
              </a:defRPr>
            </a:lvl2pPr>
            <a:lvl3pPr marL="723900" indent="-266700">
              <a:buClr>
                <a:srgbClr val="66CCFF"/>
              </a:buClr>
              <a:defRPr>
                <a:solidFill>
                  <a:srgbClr val="000000"/>
                </a:solidFill>
              </a:defRPr>
            </a:lvl3pPr>
            <a:lvl4pPr marL="901700" indent="-228600">
              <a:buClr>
                <a:srgbClr val="0000FF"/>
              </a:buClr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433440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98475" y="484188"/>
            <a:ext cx="7556500" cy="111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8475" y="1981200"/>
            <a:ext cx="75565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008000"/>
              </a:buClr>
              <a:buSzPct val="75000"/>
              <a:buFont typeface="Wingdings" charset="0"/>
              <a:buChar char="n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/>
                <a:ea typeface="ＭＳ Ｐゴシック" charset="-128"/>
                <a:cs typeface="Calibri"/>
              </a:rPr>
              <a:t>Click to edit Master text styles</a:t>
            </a:r>
          </a:p>
          <a:p>
            <a:pPr marL="457200" marR="0" lvl="1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3399"/>
              </a:buClr>
              <a:buSzPct val="75000"/>
              <a:buFont typeface="Wingdings" charset="0"/>
              <a:buChar char="n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/>
                <a:ea typeface="ＭＳ Ｐゴシック" charset="-128"/>
                <a:cs typeface="Calibri"/>
              </a:rPr>
              <a:t> Second level</a:t>
            </a:r>
          </a:p>
          <a:p>
            <a:pPr marL="685800" marR="0" lvl="2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F300"/>
              </a:buClr>
              <a:buSzPct val="75000"/>
              <a:buFont typeface="Wingdings" charset="0"/>
              <a:buChar char="n"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/>
                <a:ea typeface="ＭＳ Ｐゴシック" charset="-128"/>
                <a:cs typeface="Calibri"/>
              </a:rPr>
              <a:t> Third level</a:t>
            </a:r>
          </a:p>
          <a:p>
            <a:pPr marL="914400" marR="0" lvl="3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Wingdings" charset="0"/>
              <a:buChar char="n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/>
                <a:ea typeface="ＭＳ Ｐゴシック" charset="-128"/>
                <a:cs typeface="Calibri"/>
              </a:rPr>
              <a:t> 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888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Rockwell" charset="0"/>
              </a:defRPr>
            </a:lvl1pPr>
          </a:lstStyle>
          <a:p>
            <a:pPr>
              <a:defRPr/>
            </a:pPr>
            <a:fld id="{3504349E-0B1A-9F4C-979F-AE934510903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  <p:sldLayoutId id="2147483718" r:id="rId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000000"/>
          </a:solidFill>
          <a:latin typeface="Calibri"/>
          <a:ea typeface="ＭＳ Ｐゴシック" charset="-128"/>
          <a:cs typeface="Calibri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Calibri" charset="0"/>
          <a:ea typeface="ＭＳ Ｐゴシック" charset="-128"/>
          <a:cs typeface="Calibri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Calibri" charset="0"/>
          <a:ea typeface="ＭＳ Ｐゴシック" charset="-128"/>
          <a:cs typeface="Calibri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Calibri" charset="0"/>
          <a:ea typeface="ＭＳ Ｐゴシック" charset="-128"/>
          <a:cs typeface="Calibri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Calibri" charset="0"/>
          <a:ea typeface="ＭＳ Ｐゴシック" charset="-128"/>
          <a:cs typeface="Calibri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Calibri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Calibri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Calibri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Calibri" charset="0"/>
          <a:ea typeface="ＭＳ Ｐゴシック" charset="-128"/>
        </a:defRPr>
      </a:lvl9pPr>
    </p:titleStyle>
    <p:bodyStyle>
      <a:lvl1pPr marL="228600" marR="0" indent="-228600" algn="l" defTabSz="914400" rtl="0" eaLnBrk="0" fontAlgn="base" latinLnBrk="0" hangingPunct="0">
        <a:lnSpc>
          <a:spcPct val="100000"/>
        </a:lnSpc>
        <a:spcBef>
          <a:spcPts val="2000"/>
        </a:spcBef>
        <a:spcAft>
          <a:spcPct val="0"/>
        </a:spcAft>
        <a:buClr>
          <a:srgbClr val="008000"/>
        </a:buClr>
        <a:buSzPct val="75000"/>
        <a:buFont typeface="Wingdings" charset="0"/>
        <a:buChar char="n"/>
        <a:tabLst/>
        <a:defRPr sz="2800" kern="1200">
          <a:solidFill>
            <a:srgbClr val="595959"/>
          </a:solidFill>
          <a:latin typeface="Calibri"/>
          <a:ea typeface="ＭＳ Ｐゴシック" charset="-128"/>
          <a:cs typeface="Calibri"/>
        </a:defRPr>
      </a:lvl1pPr>
      <a:lvl2pPr marL="457200" marR="0" indent="-228600" algn="l" defTabSz="914400" rtl="0" eaLnBrk="0" fontAlgn="base" latinLnBrk="0" hangingPunct="0">
        <a:lnSpc>
          <a:spcPct val="100000"/>
        </a:lnSpc>
        <a:spcBef>
          <a:spcPts val="600"/>
        </a:spcBef>
        <a:spcAft>
          <a:spcPct val="0"/>
        </a:spcAft>
        <a:buClr>
          <a:srgbClr val="003399"/>
        </a:buClr>
        <a:buSzPct val="75000"/>
        <a:buFont typeface="Wingdings" charset="0"/>
        <a:buChar char="n"/>
        <a:tabLst/>
        <a:defRPr sz="2400" kern="1200">
          <a:solidFill>
            <a:srgbClr val="595959"/>
          </a:solidFill>
          <a:latin typeface="Calibri"/>
          <a:ea typeface="ＭＳ Ｐゴシック" charset="-128"/>
          <a:cs typeface="Calibri"/>
        </a:defRPr>
      </a:lvl2pPr>
      <a:lvl3pPr marL="685800" marR="0" indent="-228600" algn="l" defTabSz="914400" rtl="0" eaLnBrk="0" fontAlgn="base" latinLnBrk="0" hangingPunct="0">
        <a:lnSpc>
          <a:spcPct val="100000"/>
        </a:lnSpc>
        <a:spcBef>
          <a:spcPts val="600"/>
        </a:spcBef>
        <a:spcAft>
          <a:spcPct val="0"/>
        </a:spcAft>
        <a:buClr>
          <a:srgbClr val="72F300"/>
        </a:buClr>
        <a:buSzPct val="75000"/>
        <a:buFont typeface="Wingdings" charset="0"/>
        <a:buChar char="n"/>
        <a:tabLst/>
        <a:defRPr sz="2000" kern="1200">
          <a:solidFill>
            <a:srgbClr val="595959"/>
          </a:solidFill>
          <a:latin typeface="Calibri"/>
          <a:ea typeface="ＭＳ Ｐゴシック" charset="-128"/>
          <a:cs typeface="Calibri"/>
        </a:defRPr>
      </a:lvl3pPr>
      <a:lvl4pPr marL="914400" marR="0" indent="-228600" algn="l" defTabSz="914400" rtl="0" eaLnBrk="0" fontAlgn="base" latinLnBrk="0" hangingPunct="0">
        <a:lnSpc>
          <a:spcPct val="100000"/>
        </a:lnSpc>
        <a:spcBef>
          <a:spcPts val="600"/>
        </a:spcBef>
        <a:spcAft>
          <a:spcPct val="0"/>
        </a:spcAft>
        <a:buClr>
          <a:srgbClr val="0000FF"/>
        </a:buClr>
        <a:buSzPct val="75000"/>
        <a:buFont typeface="Wingdings" charset="0"/>
        <a:buChar char="n"/>
        <a:tabLst/>
        <a:defRPr kern="1200">
          <a:solidFill>
            <a:srgbClr val="595959"/>
          </a:solidFill>
          <a:latin typeface="Calibri"/>
          <a:ea typeface="ＭＳ Ｐゴシック" charset="-128"/>
          <a:cs typeface="Calibri"/>
        </a:defRPr>
      </a:lvl4pPr>
      <a:lvl5pPr marL="914400" indent="914400" algn="l" rtl="0" eaLnBrk="0" fontAlgn="base" hangingPunct="0">
        <a:spcBef>
          <a:spcPts val="600"/>
        </a:spcBef>
        <a:spcAft>
          <a:spcPct val="0"/>
        </a:spcAft>
        <a:buClr>
          <a:srgbClr val="008000"/>
        </a:buClr>
        <a:buSzPct val="75000"/>
        <a:buFont typeface="Wingdings" charset="0"/>
        <a:defRPr kern="1200">
          <a:solidFill>
            <a:srgbClr val="595959"/>
          </a:solidFill>
          <a:latin typeface="Calibri"/>
          <a:ea typeface="ＭＳ Ｐゴシック" charset="-128"/>
          <a:cs typeface="Calibri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857" y="228600"/>
            <a:ext cx="4038600" cy="2616200"/>
          </a:xfrm>
        </p:spPr>
        <p:txBody>
          <a:bodyPr/>
          <a:lstStyle/>
          <a:p>
            <a:r>
              <a:rPr lang="en-US" sz="4400" dirty="0" smtClean="0"/>
              <a:t>IW:LEARN</a:t>
            </a:r>
            <a:br>
              <a:rPr lang="en-US" sz="4400" dirty="0" smtClean="0"/>
            </a:br>
            <a:r>
              <a:rPr lang="en-US" sz="4400" dirty="0" smtClean="0"/>
              <a:t>ADT/PAE</a:t>
            </a:r>
            <a:br>
              <a:rPr lang="en-US" sz="4400" dirty="0" smtClean="0"/>
            </a:br>
            <a:r>
              <a:rPr lang="en-US" sz="4400" dirty="0" err="1" smtClean="0"/>
              <a:t>Curso</a:t>
            </a:r>
            <a:r>
              <a:rPr lang="en-US" sz="4400" dirty="0" smtClean="0"/>
              <a:t> de </a:t>
            </a:r>
            <a:r>
              <a:rPr lang="en-US" sz="4400" dirty="0" err="1" smtClean="0"/>
              <a:t>entrenamiento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lvl="0"/>
            <a:r>
              <a:rPr lang="en-US" dirty="0" err="1" smtClean="0"/>
              <a:t>Módulo</a:t>
            </a:r>
            <a:r>
              <a:rPr lang="en-US" dirty="0" smtClean="0"/>
              <a:t> 4: </a:t>
            </a:r>
            <a:r>
              <a:rPr lang="en-US" dirty="0" err="1" smtClean="0"/>
              <a:t>Planificación</a:t>
            </a:r>
            <a:r>
              <a:rPr lang="en-US" dirty="0" smtClean="0"/>
              <a:t> del </a:t>
            </a:r>
            <a:r>
              <a:rPr lang="en-US" dirty="0" err="1" smtClean="0"/>
              <a:t>proceso</a:t>
            </a:r>
            <a:r>
              <a:rPr lang="en-US" dirty="0" smtClean="0"/>
              <a:t> TDA/SAP</a:t>
            </a:r>
            <a:endParaRPr lang="en-GB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00" y="4845326"/>
            <a:ext cx="1714500" cy="2012674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 bwMode="auto">
          <a:xfrm>
            <a:off x="301857" y="2844800"/>
            <a:ext cx="40386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000000"/>
                </a:solidFill>
                <a:latin typeface="Calibri"/>
                <a:ea typeface="ＭＳ Ｐゴシック" charset="-128"/>
                <a:cs typeface="Calibri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92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Inclusión</a:t>
            </a:r>
            <a:r>
              <a:rPr lang="en-US" sz="3600" dirty="0" smtClean="0"/>
              <a:t> de los stakeholders en el </a:t>
            </a:r>
            <a:r>
              <a:rPr lang="en-US" sz="3600" dirty="0" err="1" smtClean="0"/>
              <a:t>proceso</a:t>
            </a:r>
            <a:r>
              <a:rPr lang="en-US" sz="3600" dirty="0" smtClean="0"/>
              <a:t> de </a:t>
            </a:r>
            <a:r>
              <a:rPr lang="en-US" sz="3600" dirty="0" err="1" smtClean="0"/>
              <a:t>desarrollo</a:t>
            </a:r>
            <a:r>
              <a:rPr lang="en-US" sz="3600" dirty="0" smtClean="0"/>
              <a:t> del ADT</a:t>
            </a:r>
            <a:endParaRPr lang="en-US" sz="3600" dirty="0"/>
          </a:p>
        </p:txBody>
      </p:sp>
      <p:grpSp>
        <p:nvGrpSpPr>
          <p:cNvPr id="8" name="Group 7"/>
          <p:cNvGrpSpPr/>
          <p:nvPr/>
        </p:nvGrpSpPr>
        <p:grpSpPr>
          <a:xfrm>
            <a:off x="1028700" y="1943100"/>
            <a:ext cx="7321550" cy="4267199"/>
            <a:chOff x="0" y="2009"/>
            <a:chExt cx="7785100" cy="4110781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9" name="Rounded Rectangle 8"/>
            <p:cNvSpPr/>
            <p:nvPr/>
          </p:nvSpPr>
          <p:spPr>
            <a:xfrm>
              <a:off x="0" y="2009"/>
              <a:ext cx="7785100" cy="4110781"/>
            </a:xfrm>
            <a:prstGeom prst="roundRect">
              <a:avLst>
                <a:gd name="adj" fmla="val 10000"/>
              </a:avLst>
            </a:prstGeom>
            <a:grpFill/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120401" y="122409"/>
              <a:ext cx="7544298" cy="386998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Si el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proceso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de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desarrollo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del ADT o del PAE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es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dominado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por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uno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o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más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grupos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de stakeholders en particular, el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proceso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para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alcanzar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un </a:t>
              </a:r>
              <a:r>
                <a:rPr lang="en-US" sz="2400" smtClean="0">
                  <a:solidFill>
                    <a:srgbClr val="000000"/>
                  </a:solidFill>
                  <a:latin typeface="Calibri"/>
                  <a:cs typeface="Calibri"/>
                </a:rPr>
                <a:t>consenso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se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verá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afectado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.</a:t>
              </a:r>
            </a:p>
            <a:p>
              <a:pPr algn="ctr"/>
              <a:endParaRPr lang="en-US" sz="2400" dirty="0" smtClean="0">
                <a:solidFill>
                  <a:srgbClr val="000000"/>
                </a:solidFill>
                <a:latin typeface="Calibri"/>
                <a:cs typeface="Calibri"/>
              </a:endParaRPr>
            </a:p>
            <a:p>
              <a:pPr algn="ctr"/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La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implementación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del PAE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puede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fracasar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si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los stakeholders (p.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ej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.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industrias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que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estén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siendo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reguladas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)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quedan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excluidos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del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desarrollo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del ADT o del PAE.</a:t>
              </a:r>
              <a:endParaRPr lang="en-US" sz="24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14223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930332" y="2141280"/>
            <a:ext cx="3521169" cy="1100365"/>
            <a:chOff x="435645" y="753900"/>
            <a:chExt cx="3521169" cy="1100365"/>
          </a:xfrm>
        </p:grpSpPr>
        <p:sp>
          <p:nvSpPr>
            <p:cNvPr id="24" name="Rectangle 23"/>
            <p:cNvSpPr/>
            <p:nvPr/>
          </p:nvSpPr>
          <p:spPr>
            <a:xfrm>
              <a:off x="435645" y="753900"/>
              <a:ext cx="3521169" cy="1100365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435645" y="753900"/>
              <a:ext cx="3521169" cy="110036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5314" tIns="64770" rIns="64770" bIns="64770" numCol="1" spcCol="1270" anchor="ctr" anchorCtr="0">
              <a:noAutofit/>
            </a:bodyPr>
            <a:lstStyle/>
            <a:p>
              <a:pPr marL="355600" lvl="0" indent="0" algn="l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700" dirty="0" err="1" smtClean="0">
                  <a:latin typeface="Calibri"/>
                  <a:cs typeface="Calibri"/>
                </a:rPr>
                <a:t>Especialistas</a:t>
              </a:r>
              <a:r>
                <a:rPr lang="en-GB" sz="1700" dirty="0" smtClean="0">
                  <a:latin typeface="Calibri"/>
                  <a:cs typeface="Calibri"/>
                </a:rPr>
                <a:t> en </a:t>
              </a:r>
              <a:r>
                <a:rPr lang="en-GB" sz="1700" dirty="0" err="1" smtClean="0">
                  <a:latin typeface="Calibri"/>
                  <a:cs typeface="Calibri"/>
                </a:rPr>
                <a:t>ciencias</a:t>
              </a:r>
              <a:r>
                <a:rPr lang="en-GB" sz="1700" dirty="0" smtClean="0">
                  <a:latin typeface="Calibri"/>
                  <a:cs typeface="Calibri"/>
                </a:rPr>
                <a:t> </a:t>
              </a:r>
              <a:r>
                <a:rPr lang="en-GB" sz="1700" dirty="0" err="1" smtClean="0">
                  <a:latin typeface="Calibri"/>
                  <a:cs typeface="Calibri"/>
                </a:rPr>
                <a:t>naturales</a:t>
              </a:r>
              <a:r>
                <a:rPr lang="en-GB" sz="1700" dirty="0" smtClean="0">
                  <a:latin typeface="Calibri"/>
                  <a:cs typeface="Calibri"/>
                </a:rPr>
                <a:t> de </a:t>
              </a:r>
              <a:r>
                <a:rPr lang="en-GB" sz="1700" dirty="0" err="1" smtClean="0">
                  <a:latin typeface="Calibri"/>
                  <a:cs typeface="Calibri"/>
                </a:rPr>
                <a:t>disciplinas</a:t>
              </a:r>
              <a:r>
                <a:rPr lang="en-GB" sz="1700" dirty="0" smtClean="0">
                  <a:latin typeface="Calibri"/>
                  <a:cs typeface="Calibri"/>
                </a:rPr>
                <a:t> </a:t>
              </a:r>
              <a:r>
                <a:rPr lang="en-GB" sz="1700" dirty="0" err="1" smtClean="0">
                  <a:latin typeface="Calibri"/>
                  <a:cs typeface="Calibri"/>
                </a:rPr>
                <a:t>cercanas</a:t>
              </a:r>
              <a:r>
                <a:rPr lang="en-GB" sz="1700" dirty="0" smtClean="0">
                  <a:latin typeface="Calibri"/>
                  <a:cs typeface="Calibri"/>
                </a:rPr>
                <a:t> al </a:t>
              </a:r>
              <a:r>
                <a:rPr lang="en-GB" sz="1700" dirty="0" err="1" smtClean="0">
                  <a:latin typeface="Calibri"/>
                  <a:cs typeface="Calibri"/>
                </a:rPr>
                <a:t>sistema</a:t>
              </a:r>
              <a:r>
                <a:rPr lang="en-GB" sz="1700" dirty="0" smtClean="0">
                  <a:latin typeface="Calibri"/>
                  <a:cs typeface="Calibri"/>
                </a:rPr>
                <a:t> </a:t>
              </a:r>
              <a:r>
                <a:rPr lang="en-GB" sz="1700" dirty="0" err="1" smtClean="0">
                  <a:latin typeface="Calibri"/>
                  <a:cs typeface="Calibri"/>
                </a:rPr>
                <a:t>hídrico</a:t>
              </a:r>
              <a:r>
                <a:rPr lang="en-GB" sz="1700" dirty="0" smtClean="0">
                  <a:latin typeface="Calibri"/>
                  <a:cs typeface="Calibri"/>
                </a:rPr>
                <a:t> en </a:t>
              </a:r>
              <a:r>
                <a:rPr lang="en-GB" sz="1700" dirty="0" err="1" smtClean="0">
                  <a:latin typeface="Calibri"/>
                  <a:cs typeface="Calibri"/>
                </a:rPr>
                <a:t>cuestión</a:t>
              </a:r>
              <a:r>
                <a:rPr lang="en-GB" sz="1700" dirty="0" smtClean="0">
                  <a:latin typeface="Calibri"/>
                  <a:cs typeface="Calibri"/>
                </a:rPr>
                <a:t>.</a:t>
              </a:r>
              <a:endParaRPr lang="en-GB" sz="1700" kern="1200" dirty="0">
                <a:latin typeface="Calibri"/>
                <a:cs typeface="Calibri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082774" y="2141280"/>
            <a:ext cx="3521169" cy="1100365"/>
            <a:chOff x="4588087" y="753900"/>
            <a:chExt cx="3521169" cy="1100365"/>
          </a:xfrm>
        </p:grpSpPr>
        <p:sp>
          <p:nvSpPr>
            <p:cNvPr id="22" name="Rectangle 21"/>
            <p:cNvSpPr/>
            <p:nvPr/>
          </p:nvSpPr>
          <p:spPr>
            <a:xfrm>
              <a:off x="4588087" y="753900"/>
              <a:ext cx="3521169" cy="1100365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4588087" y="753900"/>
              <a:ext cx="3521169" cy="110036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5314" tIns="64770" rIns="64770" bIns="64770" numCol="1" spcCol="1270" anchor="ctr" anchorCtr="0">
              <a:noAutofit/>
            </a:bodyPr>
            <a:lstStyle/>
            <a:p>
              <a:pPr marL="355600" lvl="0" indent="0" algn="l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700" dirty="0" err="1" smtClean="0">
                  <a:latin typeface="Calibri"/>
                  <a:cs typeface="Calibri"/>
                </a:rPr>
                <a:t>Especialistas</a:t>
              </a:r>
              <a:r>
                <a:rPr lang="en-GB" sz="1700" dirty="0" smtClean="0">
                  <a:latin typeface="Calibri"/>
                  <a:cs typeface="Calibri"/>
                </a:rPr>
                <a:t> en </a:t>
              </a:r>
              <a:r>
                <a:rPr lang="en-GB" sz="1700" dirty="0" err="1" smtClean="0">
                  <a:latin typeface="Calibri"/>
                  <a:cs typeface="Calibri"/>
                </a:rPr>
                <a:t>ciencias</a:t>
              </a:r>
              <a:r>
                <a:rPr lang="en-GB" sz="1700" dirty="0" smtClean="0">
                  <a:latin typeface="Calibri"/>
                  <a:cs typeface="Calibri"/>
                </a:rPr>
                <a:t> </a:t>
              </a:r>
              <a:r>
                <a:rPr lang="en-GB" sz="1700" dirty="0" err="1" smtClean="0">
                  <a:latin typeface="Calibri"/>
                  <a:cs typeface="Calibri"/>
                </a:rPr>
                <a:t>sociales</a:t>
              </a:r>
              <a:r>
                <a:rPr lang="en-GB" sz="1700" dirty="0" smtClean="0">
                  <a:latin typeface="Calibri"/>
                  <a:cs typeface="Calibri"/>
                </a:rPr>
                <a:t>, </a:t>
              </a:r>
              <a:r>
                <a:rPr lang="en-GB" sz="1700" dirty="0" err="1" smtClean="0">
                  <a:latin typeface="Calibri"/>
                  <a:cs typeface="Calibri"/>
                </a:rPr>
                <a:t>incluidos</a:t>
              </a:r>
              <a:r>
                <a:rPr lang="en-GB" sz="1700" dirty="0" smtClean="0">
                  <a:latin typeface="Calibri"/>
                  <a:cs typeface="Calibri"/>
                </a:rPr>
                <a:t>  los </a:t>
              </a:r>
              <a:r>
                <a:rPr lang="en-GB" sz="1700" dirty="0" err="1" smtClean="0">
                  <a:latin typeface="Calibri"/>
                  <a:cs typeface="Calibri"/>
                </a:rPr>
                <a:t>expertos</a:t>
              </a:r>
              <a:r>
                <a:rPr lang="en-GB" sz="1700" dirty="0" smtClean="0">
                  <a:latin typeface="Calibri"/>
                  <a:cs typeface="Calibri"/>
                </a:rPr>
                <a:t> en </a:t>
              </a:r>
              <a:r>
                <a:rPr lang="en-GB" sz="1700" dirty="0" err="1" smtClean="0">
                  <a:latin typeface="Calibri"/>
                  <a:cs typeface="Calibri"/>
                </a:rPr>
                <a:t>evaluación</a:t>
              </a:r>
              <a:r>
                <a:rPr lang="en-GB" sz="1700" dirty="0" smtClean="0">
                  <a:latin typeface="Calibri"/>
                  <a:cs typeface="Calibri"/>
                </a:rPr>
                <a:t> y </a:t>
              </a:r>
              <a:r>
                <a:rPr lang="en-GB" sz="1700" dirty="0" err="1" smtClean="0">
                  <a:latin typeface="Calibri"/>
                  <a:cs typeface="Calibri"/>
                </a:rPr>
                <a:t>participación</a:t>
              </a:r>
              <a:r>
                <a:rPr lang="en-GB" sz="1700" dirty="0" smtClean="0">
                  <a:latin typeface="Calibri"/>
                  <a:cs typeface="Calibri"/>
                </a:rPr>
                <a:t> social</a:t>
              </a:r>
              <a:endParaRPr lang="en-GB" sz="1700" kern="1200" dirty="0">
                <a:latin typeface="Calibri"/>
                <a:cs typeface="Calibri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921056" y="3526518"/>
            <a:ext cx="3521169" cy="1100365"/>
            <a:chOff x="426369" y="2139138"/>
            <a:chExt cx="3521169" cy="1100365"/>
          </a:xfrm>
        </p:grpSpPr>
        <p:sp>
          <p:nvSpPr>
            <p:cNvPr id="20" name="Rectangle 19"/>
            <p:cNvSpPr/>
            <p:nvPr/>
          </p:nvSpPr>
          <p:spPr>
            <a:xfrm>
              <a:off x="426369" y="2139138"/>
              <a:ext cx="3521169" cy="1100365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426369" y="2139138"/>
              <a:ext cx="3521169" cy="110036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5314" tIns="64770" rIns="64770" bIns="64770" numCol="1" spcCol="1270" anchor="ctr" anchorCtr="0">
              <a:noAutofit/>
            </a:bodyPr>
            <a:lstStyle/>
            <a:p>
              <a:pPr marL="355600" lvl="0" indent="0" algn="l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700" kern="1200" dirty="0" err="1" smtClean="0">
                  <a:latin typeface="Calibri"/>
                  <a:cs typeface="Calibri"/>
                </a:rPr>
                <a:t>Economistas</a:t>
              </a:r>
              <a:r>
                <a:rPr lang="en-GB" sz="1700" kern="1200" dirty="0" smtClean="0">
                  <a:latin typeface="Calibri"/>
                  <a:cs typeface="Calibri"/>
                </a:rPr>
                <a:t>, p. </a:t>
              </a:r>
              <a:r>
                <a:rPr lang="en-GB" sz="1700" kern="1200" dirty="0" err="1" smtClean="0">
                  <a:latin typeface="Calibri"/>
                  <a:cs typeface="Calibri"/>
                </a:rPr>
                <a:t>ej</a:t>
              </a:r>
              <a:r>
                <a:rPr lang="en-GB" sz="1700" kern="1200" dirty="0" smtClean="0">
                  <a:latin typeface="Calibri"/>
                  <a:cs typeface="Calibri"/>
                </a:rPr>
                <a:t>. </a:t>
              </a:r>
              <a:r>
                <a:rPr lang="en-GB" sz="1700" dirty="0">
                  <a:latin typeface="Calibri"/>
                  <a:cs typeface="Calibri"/>
                </a:rPr>
                <a:t>d</a:t>
              </a:r>
              <a:r>
                <a:rPr lang="en-GB" sz="1700" dirty="0" smtClean="0">
                  <a:latin typeface="Calibri"/>
                  <a:cs typeface="Calibri"/>
                </a:rPr>
                <a:t>el sector </a:t>
              </a:r>
              <a:r>
                <a:rPr lang="en-GB" sz="1700" dirty="0" err="1" smtClean="0">
                  <a:latin typeface="Calibri"/>
                  <a:cs typeface="Calibri"/>
                </a:rPr>
                <a:t>pesquero</a:t>
              </a:r>
              <a:r>
                <a:rPr lang="en-GB" sz="1700" dirty="0" smtClean="0">
                  <a:latin typeface="Calibri"/>
                  <a:cs typeface="Calibri"/>
                </a:rPr>
                <a:t> y </a:t>
              </a:r>
              <a:r>
                <a:rPr lang="en-GB" sz="1700" dirty="0" err="1" smtClean="0">
                  <a:latin typeface="Calibri"/>
                  <a:cs typeface="Calibri"/>
                </a:rPr>
                <a:t>medioambiental</a:t>
              </a:r>
              <a:endParaRPr lang="en-GB" sz="1700" kern="1200" dirty="0">
                <a:latin typeface="Calibri"/>
                <a:cs typeface="Calibri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071727" y="3526518"/>
            <a:ext cx="3521169" cy="1100365"/>
            <a:chOff x="4577040" y="2139138"/>
            <a:chExt cx="3521169" cy="1100365"/>
          </a:xfrm>
        </p:grpSpPr>
        <p:sp>
          <p:nvSpPr>
            <p:cNvPr id="18" name="Rectangle 17"/>
            <p:cNvSpPr/>
            <p:nvPr/>
          </p:nvSpPr>
          <p:spPr>
            <a:xfrm>
              <a:off x="4577040" y="2139138"/>
              <a:ext cx="3521169" cy="1100365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4577040" y="2139138"/>
              <a:ext cx="3521169" cy="110036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5314" tIns="64770" rIns="64770" bIns="64770" numCol="1" spcCol="1270" anchor="ctr" anchorCtr="0">
              <a:noAutofit/>
            </a:bodyPr>
            <a:lstStyle/>
            <a:p>
              <a:pPr marL="355600" lvl="0" indent="0" algn="l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700" dirty="0" err="1" smtClean="0">
                  <a:latin typeface="Calibri"/>
                  <a:cs typeface="Calibri"/>
                </a:rPr>
                <a:t>Juristas</a:t>
              </a:r>
              <a:r>
                <a:rPr lang="en-GB" sz="1700" dirty="0" smtClean="0">
                  <a:latin typeface="Calibri"/>
                  <a:cs typeface="Calibri"/>
                </a:rPr>
                <a:t> : </a:t>
              </a:r>
              <a:r>
                <a:rPr lang="en-GB" sz="1700" dirty="0" err="1" smtClean="0">
                  <a:latin typeface="Calibri"/>
                  <a:cs typeface="Calibri"/>
                </a:rPr>
                <a:t>legislación</a:t>
              </a:r>
              <a:r>
                <a:rPr lang="en-GB" sz="1700" dirty="0" smtClean="0">
                  <a:latin typeface="Calibri"/>
                  <a:cs typeface="Calibri"/>
                </a:rPr>
                <a:t> y </a:t>
              </a:r>
              <a:r>
                <a:rPr lang="en-GB" sz="1700" dirty="0" err="1" smtClean="0">
                  <a:latin typeface="Calibri"/>
                  <a:cs typeface="Calibri"/>
                </a:rPr>
                <a:t>reglamentación</a:t>
              </a:r>
              <a:r>
                <a:rPr lang="en-GB" sz="1700" dirty="0" smtClean="0">
                  <a:latin typeface="Calibri"/>
                  <a:cs typeface="Calibri"/>
                </a:rPr>
                <a:t>  del </a:t>
              </a:r>
              <a:r>
                <a:rPr lang="en-GB" sz="1700" dirty="0" err="1" smtClean="0">
                  <a:latin typeface="Calibri"/>
                  <a:cs typeface="Calibri"/>
                </a:rPr>
                <a:t>agua</a:t>
              </a:r>
              <a:endParaRPr lang="en-GB" sz="1700" kern="1200" dirty="0">
                <a:latin typeface="Calibri"/>
                <a:cs typeface="Calibri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986911" y="4911755"/>
            <a:ext cx="3521169" cy="1100365"/>
            <a:chOff x="2492224" y="3524375"/>
            <a:chExt cx="3521169" cy="1100365"/>
          </a:xfrm>
        </p:grpSpPr>
        <p:sp>
          <p:nvSpPr>
            <p:cNvPr id="16" name="Rectangle 15"/>
            <p:cNvSpPr/>
            <p:nvPr/>
          </p:nvSpPr>
          <p:spPr>
            <a:xfrm>
              <a:off x="2492224" y="3524375"/>
              <a:ext cx="3521169" cy="1100365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Rectangle 16"/>
            <p:cNvSpPr/>
            <p:nvPr/>
          </p:nvSpPr>
          <p:spPr>
            <a:xfrm>
              <a:off x="2492224" y="3524375"/>
              <a:ext cx="3521169" cy="110036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5314" tIns="64770" rIns="64770" bIns="64770" numCol="1" spcCol="1270" anchor="ctr" anchorCtr="0">
              <a:noAutofit/>
            </a:bodyPr>
            <a:lstStyle/>
            <a:p>
              <a:pPr marL="355600" lvl="0" indent="0" algn="l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700" dirty="0" err="1" smtClean="0">
                  <a:latin typeface="Calibri"/>
                  <a:cs typeface="Calibri"/>
                </a:rPr>
                <a:t>Expertos</a:t>
              </a:r>
              <a:r>
                <a:rPr lang="en-GB" sz="1700" dirty="0" smtClean="0">
                  <a:latin typeface="Calibri"/>
                  <a:cs typeface="Calibri"/>
                </a:rPr>
                <a:t> en </a:t>
              </a:r>
              <a:r>
                <a:rPr lang="en-GB" sz="1700" dirty="0" err="1" smtClean="0">
                  <a:latin typeface="Calibri"/>
                  <a:cs typeface="Calibri"/>
                </a:rPr>
                <a:t>ciencia</a:t>
              </a:r>
              <a:r>
                <a:rPr lang="en-GB" sz="1700" dirty="0" smtClean="0">
                  <a:latin typeface="Calibri"/>
                  <a:cs typeface="Calibri"/>
                </a:rPr>
                <a:t> </a:t>
              </a:r>
              <a:r>
                <a:rPr lang="en-GB" sz="1700" dirty="0" err="1" smtClean="0">
                  <a:latin typeface="Calibri"/>
                  <a:cs typeface="Calibri"/>
                </a:rPr>
                <a:t>política</a:t>
              </a:r>
              <a:r>
                <a:rPr lang="en-GB" sz="1700" dirty="0" smtClean="0">
                  <a:latin typeface="Calibri"/>
                  <a:cs typeface="Calibri"/>
                </a:rPr>
                <a:t>: </a:t>
              </a:r>
              <a:r>
                <a:rPr lang="en-GB" sz="1700" dirty="0" err="1" smtClean="0">
                  <a:latin typeface="Calibri"/>
                  <a:cs typeface="Calibri"/>
                </a:rPr>
                <a:t>gobernabilidad</a:t>
              </a:r>
              <a:r>
                <a:rPr lang="en-GB" sz="1700" dirty="0" smtClean="0">
                  <a:latin typeface="Calibri"/>
                  <a:cs typeface="Calibri"/>
                </a:rPr>
                <a:t> e </a:t>
              </a:r>
              <a:r>
                <a:rPr lang="en-GB" sz="1700" dirty="0" err="1" smtClean="0">
                  <a:latin typeface="Calibri"/>
                  <a:cs typeface="Calibri"/>
                </a:rPr>
                <a:t>instituciones</a:t>
              </a:r>
              <a:endParaRPr lang="en-GB" sz="1700" kern="1200" dirty="0">
                <a:latin typeface="Calibri"/>
                <a:cs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Composición</a:t>
            </a:r>
            <a:r>
              <a:rPr lang="en-US" dirty="0" smtClean="0"/>
              <a:t> del </a:t>
            </a:r>
            <a:r>
              <a:rPr lang="en-US" dirty="0" err="1" smtClean="0"/>
              <a:t>equipo</a:t>
            </a:r>
            <a:r>
              <a:rPr lang="en-US" dirty="0" smtClean="0"/>
              <a:t> del ADT</a:t>
            </a:r>
            <a:endParaRPr lang="en-US" dirty="0"/>
          </a:p>
        </p:txBody>
      </p:sp>
      <p:pic>
        <p:nvPicPr>
          <p:cNvPr id="5" name="Picture 4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4660900" y="2032000"/>
            <a:ext cx="1296000" cy="108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Picture 5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520701" y="2006600"/>
            <a:ext cx="1296000" cy="108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Picture 6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3441700"/>
            <a:ext cx="1296000" cy="108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Picture 7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4673600" y="3454400"/>
            <a:ext cx="1296000" cy="108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2590801" y="4749800"/>
            <a:ext cx="1296000" cy="108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100204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Representatividad</a:t>
            </a:r>
            <a:r>
              <a:rPr lang="en-US" dirty="0" smtClean="0"/>
              <a:t> y </a:t>
            </a:r>
            <a:r>
              <a:rPr lang="en-US" dirty="0" err="1" smtClean="0"/>
              <a:t>extensión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5" y="1301262"/>
            <a:ext cx="7556500" cy="5222630"/>
          </a:xfrm>
        </p:spPr>
        <p:txBody>
          <a:bodyPr/>
          <a:lstStyle/>
          <a:p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importante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 el </a:t>
            </a:r>
            <a:r>
              <a:rPr lang="en-GB" dirty="0" err="1" smtClean="0"/>
              <a:t>equipo</a:t>
            </a:r>
            <a:r>
              <a:rPr lang="en-GB" dirty="0" smtClean="0"/>
              <a:t> de </a:t>
            </a:r>
            <a:r>
              <a:rPr lang="en-GB" dirty="0" err="1" smtClean="0"/>
              <a:t>desarrollo</a:t>
            </a:r>
            <a:r>
              <a:rPr lang="en-GB" dirty="0" smtClean="0"/>
              <a:t> del ADT </a:t>
            </a:r>
            <a:r>
              <a:rPr lang="en-GB" dirty="0" err="1" smtClean="0"/>
              <a:t>esté</a:t>
            </a:r>
            <a:r>
              <a:rPr lang="en-GB" dirty="0" smtClean="0"/>
              <a:t> </a:t>
            </a:r>
            <a:r>
              <a:rPr lang="en-GB" dirty="0" err="1" smtClean="0"/>
              <a:t>bien</a:t>
            </a:r>
            <a:r>
              <a:rPr lang="en-GB" dirty="0" smtClean="0"/>
              <a:t> </a:t>
            </a:r>
            <a:r>
              <a:rPr lang="en-GB" dirty="0" err="1" smtClean="0"/>
              <a:t>representado</a:t>
            </a:r>
            <a:r>
              <a:rPr lang="en-GB" dirty="0" smtClean="0"/>
              <a:t> </a:t>
            </a:r>
            <a:r>
              <a:rPr lang="en-GB" dirty="0" err="1" smtClean="0"/>
              <a:t>por</a:t>
            </a:r>
            <a:r>
              <a:rPr lang="en-GB" dirty="0" smtClean="0"/>
              <a:t> </a:t>
            </a:r>
            <a:r>
              <a:rPr lang="en-GB" dirty="0" err="1" smtClean="0"/>
              <a:t>todos</a:t>
            </a:r>
            <a:r>
              <a:rPr lang="en-GB" dirty="0" smtClean="0"/>
              <a:t> los </a:t>
            </a:r>
            <a:r>
              <a:rPr lang="en-GB" dirty="0" err="1" smtClean="0"/>
              <a:t>grupos</a:t>
            </a:r>
            <a:r>
              <a:rPr lang="en-GB" dirty="0" smtClean="0"/>
              <a:t> </a:t>
            </a:r>
            <a:r>
              <a:rPr lang="en-GB" dirty="0" err="1" smtClean="0"/>
              <a:t>mencionados</a:t>
            </a:r>
            <a:r>
              <a:rPr lang="en-GB" dirty="0" smtClean="0"/>
              <a:t>.</a:t>
            </a:r>
          </a:p>
          <a:p>
            <a:r>
              <a:rPr lang="en-GB" dirty="0" smtClean="0"/>
              <a:t>A menudo </a:t>
            </a:r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difícil</a:t>
            </a:r>
            <a:r>
              <a:rPr lang="en-GB" dirty="0" smtClean="0"/>
              <a:t> </a:t>
            </a:r>
            <a:r>
              <a:rPr lang="en-GB" dirty="0" err="1" smtClean="0"/>
              <a:t>encontrar</a:t>
            </a:r>
            <a:r>
              <a:rPr lang="en-GB" dirty="0" smtClean="0"/>
              <a:t> los </a:t>
            </a:r>
            <a:r>
              <a:rPr lang="en-GB" dirty="0" err="1" smtClean="0"/>
              <a:t>economistas</a:t>
            </a:r>
            <a:r>
              <a:rPr lang="en-GB" dirty="0" smtClean="0"/>
              <a:t> </a:t>
            </a:r>
            <a:r>
              <a:rPr lang="en-GB" dirty="0" err="1" smtClean="0"/>
              <a:t>adecuados</a:t>
            </a:r>
            <a:r>
              <a:rPr lang="en-GB" dirty="0" smtClean="0"/>
              <a:t>.</a:t>
            </a:r>
          </a:p>
          <a:p>
            <a:r>
              <a:rPr lang="en-GB" dirty="0" smtClean="0"/>
              <a:t>En </a:t>
            </a:r>
            <a:r>
              <a:rPr lang="en-GB" dirty="0" err="1" smtClean="0"/>
              <a:t>cambio</a:t>
            </a:r>
            <a:r>
              <a:rPr lang="en-GB" dirty="0" smtClean="0"/>
              <a:t>, los </a:t>
            </a:r>
            <a:r>
              <a:rPr lang="en-GB" dirty="0" err="1" smtClean="0"/>
              <a:t>especialistas</a:t>
            </a:r>
            <a:r>
              <a:rPr lang="en-GB" dirty="0" smtClean="0"/>
              <a:t> en </a:t>
            </a:r>
            <a:r>
              <a:rPr lang="en-GB" dirty="0" err="1" smtClean="0"/>
              <a:t>ciencias</a:t>
            </a:r>
            <a:r>
              <a:rPr lang="en-GB" dirty="0" smtClean="0"/>
              <a:t> </a:t>
            </a:r>
            <a:r>
              <a:rPr lang="en-GB" dirty="0" err="1" smtClean="0"/>
              <a:t>naturales</a:t>
            </a:r>
            <a:r>
              <a:rPr lang="en-GB" dirty="0" smtClean="0"/>
              <a:t> </a:t>
            </a:r>
            <a:r>
              <a:rPr lang="en-GB" dirty="0" err="1" smtClean="0"/>
              <a:t>suelen</a:t>
            </a:r>
            <a:r>
              <a:rPr lang="en-GB" dirty="0" smtClean="0"/>
              <a:t> </a:t>
            </a:r>
            <a:r>
              <a:rPr lang="en-GB" dirty="0" err="1" smtClean="0"/>
              <a:t>reclutarse</a:t>
            </a:r>
            <a:r>
              <a:rPr lang="en-GB" dirty="0" smtClean="0"/>
              <a:t> con </a:t>
            </a:r>
            <a:r>
              <a:rPr lang="en-GB" dirty="0" err="1" smtClean="0"/>
              <a:t>facilidad</a:t>
            </a:r>
            <a:r>
              <a:rPr lang="en-GB" dirty="0" smtClean="0"/>
              <a:t> y los </a:t>
            </a:r>
            <a:r>
              <a:rPr lang="en-GB" dirty="0" err="1" smtClean="0"/>
              <a:t>responsables</a:t>
            </a:r>
            <a:r>
              <a:rPr lang="en-GB" dirty="0" smtClean="0"/>
              <a:t> se </a:t>
            </a:r>
            <a:r>
              <a:rPr lang="en-GB" dirty="0" err="1" smtClean="0"/>
              <a:t>ven</a:t>
            </a:r>
            <a:r>
              <a:rPr lang="en-GB" dirty="0" smtClean="0"/>
              <a:t> </a:t>
            </a:r>
            <a:r>
              <a:rPr lang="en-GB" dirty="0" err="1" smtClean="0"/>
              <a:t>tentados</a:t>
            </a:r>
            <a:r>
              <a:rPr lang="en-GB" dirty="0" smtClean="0"/>
              <a:t> a </a:t>
            </a:r>
            <a:r>
              <a:rPr lang="en-GB" dirty="0" err="1" smtClean="0"/>
              <a:t>formar</a:t>
            </a:r>
            <a:r>
              <a:rPr lang="en-GB" dirty="0" smtClean="0"/>
              <a:t> el </a:t>
            </a:r>
            <a:r>
              <a:rPr lang="en-GB" dirty="0" err="1" smtClean="0"/>
              <a:t>equipo</a:t>
            </a:r>
            <a:r>
              <a:rPr lang="en-GB" dirty="0" smtClean="0"/>
              <a:t> de </a:t>
            </a:r>
            <a:r>
              <a:rPr lang="en-GB" dirty="0" err="1" smtClean="0"/>
              <a:t>desarrollo</a:t>
            </a:r>
            <a:r>
              <a:rPr lang="en-GB" dirty="0" smtClean="0"/>
              <a:t> con </a:t>
            </a:r>
            <a:r>
              <a:rPr lang="en-GB" dirty="0" err="1" smtClean="0"/>
              <a:t>este</a:t>
            </a:r>
            <a:r>
              <a:rPr lang="en-GB" dirty="0" smtClean="0"/>
              <a:t> </a:t>
            </a:r>
            <a:r>
              <a:rPr lang="en-GB" dirty="0" err="1" smtClean="0"/>
              <a:t>grupo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Aproximadamente</a:t>
            </a:r>
            <a:r>
              <a:rPr lang="en-GB" dirty="0" smtClean="0"/>
              <a:t> entre 10 y 20 </a:t>
            </a:r>
            <a:r>
              <a:rPr lang="en-GB" dirty="0" err="1" smtClean="0"/>
              <a:t>miembros</a:t>
            </a:r>
            <a:r>
              <a:rPr lang="en-GB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944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Reuniones</a:t>
            </a:r>
            <a:r>
              <a:rPr lang="en-US" dirty="0" smtClean="0"/>
              <a:t> y </a:t>
            </a:r>
            <a:r>
              <a:rPr lang="en-US" dirty="0" err="1" smtClean="0"/>
              <a:t>talleres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9560" y="2024186"/>
            <a:ext cx="7556500" cy="3462214"/>
          </a:xfrm>
        </p:spPr>
        <p:txBody>
          <a:bodyPr/>
          <a:lstStyle/>
          <a:p>
            <a:r>
              <a:rPr lang="en-GB" dirty="0" smtClean="0"/>
              <a:t>Durante la </a:t>
            </a:r>
            <a:r>
              <a:rPr lang="en-GB" dirty="0" err="1" smtClean="0"/>
              <a:t>fase</a:t>
            </a:r>
            <a:r>
              <a:rPr lang="en-GB" dirty="0" smtClean="0"/>
              <a:t> de </a:t>
            </a:r>
            <a:r>
              <a:rPr lang="en-GB" dirty="0" err="1" smtClean="0"/>
              <a:t>desarrollo</a:t>
            </a:r>
            <a:r>
              <a:rPr lang="en-GB" dirty="0" smtClean="0"/>
              <a:t> del ADT </a:t>
            </a:r>
            <a:r>
              <a:rPr lang="en-GB" dirty="0" err="1" smtClean="0"/>
              <a:t>es</a:t>
            </a:r>
            <a:r>
              <a:rPr lang="en-GB" dirty="0" smtClean="0"/>
              <a:t> probable </a:t>
            </a:r>
            <a:r>
              <a:rPr lang="en-GB" dirty="0" err="1" smtClean="0"/>
              <a:t>que</a:t>
            </a:r>
            <a:r>
              <a:rPr lang="en-GB" dirty="0" smtClean="0"/>
              <a:t> se </a:t>
            </a:r>
            <a:r>
              <a:rPr lang="en-GB" dirty="0" err="1" smtClean="0"/>
              <a:t>convoque</a:t>
            </a:r>
            <a:r>
              <a:rPr lang="en-GB" dirty="0" smtClean="0"/>
              <a:t> a </a:t>
            </a:r>
            <a:r>
              <a:rPr lang="en-GB" dirty="0" err="1" smtClean="0"/>
              <a:t>una</a:t>
            </a:r>
            <a:r>
              <a:rPr lang="en-GB" dirty="0" smtClean="0"/>
              <a:t> </a:t>
            </a:r>
            <a:r>
              <a:rPr lang="en-GB" dirty="0" err="1" smtClean="0"/>
              <a:t>serie</a:t>
            </a:r>
            <a:r>
              <a:rPr lang="en-GB" dirty="0" smtClean="0"/>
              <a:t> de </a:t>
            </a:r>
            <a:r>
              <a:rPr lang="en-GB" dirty="0" err="1" smtClean="0"/>
              <a:t>reuniones</a:t>
            </a:r>
            <a:r>
              <a:rPr lang="en-GB" dirty="0" smtClean="0"/>
              <a:t> o </a:t>
            </a:r>
            <a:r>
              <a:rPr lang="en-GB" dirty="0" err="1" smtClean="0"/>
              <a:t>talleres</a:t>
            </a:r>
            <a:r>
              <a:rPr lang="en-GB" dirty="0" smtClean="0"/>
              <a:t>.</a:t>
            </a:r>
          </a:p>
          <a:p>
            <a:r>
              <a:rPr lang="en-GB" dirty="0" smtClean="0"/>
              <a:t>El </a:t>
            </a:r>
            <a:r>
              <a:rPr lang="en-GB" dirty="0" err="1" smtClean="0"/>
              <a:t>número</a:t>
            </a:r>
            <a:r>
              <a:rPr lang="en-GB" dirty="0"/>
              <a:t> </a:t>
            </a:r>
            <a:r>
              <a:rPr lang="en-GB" dirty="0" smtClean="0"/>
              <a:t>y la forma en </a:t>
            </a:r>
            <a:r>
              <a:rPr lang="en-GB" dirty="0" err="1" smtClean="0"/>
              <a:t>que</a:t>
            </a:r>
            <a:r>
              <a:rPr lang="en-GB" dirty="0" smtClean="0"/>
              <a:t> se </a:t>
            </a:r>
            <a:r>
              <a:rPr lang="en-GB" dirty="0" err="1" smtClean="0"/>
              <a:t>estos</a:t>
            </a:r>
            <a:r>
              <a:rPr lang="en-GB" dirty="0" smtClean="0"/>
              <a:t> se </a:t>
            </a:r>
            <a:r>
              <a:rPr lang="en-GB" dirty="0" err="1" smtClean="0"/>
              <a:t>desarrollan</a:t>
            </a:r>
            <a:r>
              <a:rPr lang="en-GB" dirty="0" smtClean="0"/>
              <a:t>  </a:t>
            </a:r>
            <a:r>
              <a:rPr lang="en-GB" dirty="0" err="1" smtClean="0"/>
              <a:t>variará</a:t>
            </a:r>
            <a:r>
              <a:rPr lang="en-GB" dirty="0" smtClean="0"/>
              <a:t> </a:t>
            </a:r>
            <a:r>
              <a:rPr lang="en-GB" dirty="0" err="1" smtClean="0"/>
              <a:t>según</a:t>
            </a:r>
            <a:r>
              <a:rPr lang="en-GB" dirty="0" smtClean="0"/>
              <a:t> el </a:t>
            </a:r>
            <a:r>
              <a:rPr lang="en-GB" dirty="0" err="1" smtClean="0"/>
              <a:t>proyecto</a:t>
            </a:r>
            <a:r>
              <a:rPr lang="en-GB" dirty="0" smtClean="0"/>
              <a:t>, en </a:t>
            </a:r>
            <a:r>
              <a:rPr lang="en-GB" dirty="0" err="1" smtClean="0"/>
              <a:t>relación</a:t>
            </a:r>
            <a:r>
              <a:rPr lang="en-GB" dirty="0" smtClean="0"/>
              <a:t> con los </a:t>
            </a:r>
            <a:r>
              <a:rPr lang="en-GB" dirty="0" err="1" smtClean="0"/>
              <a:t>plazos</a:t>
            </a:r>
            <a:r>
              <a:rPr lang="en-GB" dirty="0" smtClean="0"/>
              <a:t>, los </a:t>
            </a:r>
            <a:r>
              <a:rPr lang="en-GB" dirty="0" err="1" smtClean="0"/>
              <a:t>fondos</a:t>
            </a:r>
            <a:r>
              <a:rPr lang="en-GB" dirty="0" smtClean="0"/>
              <a:t> y los </a:t>
            </a:r>
            <a:r>
              <a:rPr lang="en-GB" dirty="0" err="1" smtClean="0"/>
              <a:t>recursos</a:t>
            </a:r>
            <a:r>
              <a:rPr lang="en-GB" dirty="0" smtClean="0"/>
              <a:t> </a:t>
            </a:r>
            <a:r>
              <a:rPr lang="en-GB" dirty="0" err="1" smtClean="0"/>
              <a:t>humanos</a:t>
            </a:r>
            <a:r>
              <a:rPr lang="en-GB" dirty="0" smtClean="0"/>
              <a:t> </a:t>
            </a:r>
            <a:r>
              <a:rPr lang="en-GB" dirty="0" err="1" smtClean="0"/>
              <a:t>disponibles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9567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Ejemplo</a:t>
            </a:r>
            <a:r>
              <a:rPr lang="en-US" dirty="0" smtClean="0"/>
              <a:t>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1067167"/>
              </p:ext>
            </p:extLst>
          </p:nvPr>
        </p:nvGraphicFramePr>
        <p:xfrm>
          <a:off x="206374" y="1981200"/>
          <a:ext cx="8645525" cy="4356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5056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342041-04DB-9749-95DB-7FD061AA96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36A4448-94E5-064D-9AB8-900CC9CC60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D270397-170E-1C45-AC81-63A2F9CA1D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1E68F45-79B6-8E4D-8C54-8A48BED282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49E31B-9BCD-BD4A-9F2C-64B956DED2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7AB5D9B-9A7F-6A4C-8C7F-D375F3B6B1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19F6A4-BD13-1B4C-A1C3-632995E26C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6A1703B-AFF0-0248-BC89-C11F673D03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B05AC3E-AA34-2A46-A529-690813CEBC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2998788"/>
            <a:ext cx="7451726" cy="1027112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Sección</a:t>
            </a:r>
            <a:r>
              <a:rPr lang="en-US" dirty="0" smtClean="0">
                <a:solidFill>
                  <a:schemeClr val="tx1"/>
                </a:solidFill>
              </a:rPr>
              <a:t> 1: </a:t>
            </a:r>
            <a:r>
              <a:rPr lang="en-US" dirty="0" err="1" smtClean="0">
                <a:solidFill>
                  <a:schemeClr val="tx1"/>
                </a:solidFill>
              </a:rPr>
              <a:t>Planificación</a:t>
            </a:r>
            <a:r>
              <a:rPr lang="en-US" dirty="0" smtClean="0">
                <a:solidFill>
                  <a:schemeClr val="tx1"/>
                </a:solidFill>
              </a:rPr>
              <a:t> y </a:t>
            </a:r>
            <a:r>
              <a:rPr lang="en-US" dirty="0" err="1" smtClean="0">
                <a:solidFill>
                  <a:schemeClr val="tx1"/>
                </a:solidFill>
              </a:rPr>
              <a:t>manejo</a:t>
            </a:r>
            <a:r>
              <a:rPr lang="en-US" dirty="0" smtClean="0">
                <a:solidFill>
                  <a:schemeClr val="tx1"/>
                </a:solidFill>
              </a:rPr>
              <a:t> del </a:t>
            </a:r>
            <a:r>
              <a:rPr lang="en-US" dirty="0" err="1" smtClean="0">
                <a:solidFill>
                  <a:schemeClr val="tx1"/>
                </a:solidFill>
              </a:rPr>
              <a:t>proceso</a:t>
            </a:r>
            <a:r>
              <a:rPr lang="en-US" dirty="0" smtClean="0">
                <a:solidFill>
                  <a:schemeClr val="tx1"/>
                </a:solidFill>
              </a:rPr>
              <a:t> PAE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35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En </a:t>
            </a:r>
            <a:r>
              <a:rPr lang="en-US" sz="3600" dirty="0" err="1" smtClean="0"/>
              <a:t>esta</a:t>
            </a:r>
            <a:r>
              <a:rPr lang="en-US" sz="3600" dirty="0" smtClean="0"/>
              <a:t> </a:t>
            </a:r>
            <a:r>
              <a:rPr lang="en-US" sz="3600" dirty="0" err="1" smtClean="0"/>
              <a:t>sección</a:t>
            </a:r>
            <a:r>
              <a:rPr lang="en-US" sz="3600" dirty="0" smtClean="0"/>
              <a:t> </a:t>
            </a:r>
            <a:r>
              <a:rPr lang="en-US" sz="3600" dirty="0" err="1" smtClean="0"/>
              <a:t>usted</a:t>
            </a:r>
            <a:r>
              <a:rPr lang="en-US" sz="3600" dirty="0" smtClean="0"/>
              <a:t> </a:t>
            </a:r>
            <a:r>
              <a:rPr lang="en-US" sz="3600" dirty="0" err="1" smtClean="0"/>
              <a:t>aprenderá</a:t>
            </a:r>
            <a:r>
              <a:rPr lang="en-US" sz="3600" dirty="0" smtClean="0"/>
              <a:t> </a:t>
            </a:r>
            <a:r>
              <a:rPr lang="en-US" sz="3600" dirty="0" err="1" smtClean="0"/>
              <a:t>sobre</a:t>
            </a:r>
            <a:r>
              <a:rPr lang="en-US" sz="3600" dirty="0" smtClean="0"/>
              <a:t>…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5" y="1981201"/>
            <a:ext cx="7556500" cy="2946400"/>
          </a:xfrm>
        </p:spPr>
        <p:txBody>
          <a:bodyPr/>
          <a:lstStyle/>
          <a:p>
            <a:r>
              <a:rPr lang="en-GB" dirty="0" err="1" smtClean="0"/>
              <a:t>Hitos</a:t>
            </a:r>
            <a:r>
              <a:rPr lang="en-GB" dirty="0" smtClean="0"/>
              <a:t> claves del PAE</a:t>
            </a:r>
          </a:p>
          <a:p>
            <a:r>
              <a:rPr lang="en-GB" dirty="0" err="1" smtClean="0"/>
              <a:t>Definición</a:t>
            </a:r>
            <a:r>
              <a:rPr lang="en-GB" dirty="0" smtClean="0"/>
              <a:t> del </a:t>
            </a:r>
            <a:r>
              <a:rPr lang="en-GB" dirty="0" err="1" smtClean="0"/>
              <a:t>plazo</a:t>
            </a:r>
            <a:r>
              <a:rPr lang="en-GB" dirty="0" smtClean="0"/>
              <a:t> </a:t>
            </a:r>
            <a:r>
              <a:rPr lang="en-GB" dirty="0" err="1" smtClean="0"/>
              <a:t>para</a:t>
            </a:r>
            <a:r>
              <a:rPr lang="en-GB" dirty="0" smtClean="0"/>
              <a:t> el </a:t>
            </a:r>
            <a:r>
              <a:rPr lang="en-GB" dirty="0" err="1" smtClean="0"/>
              <a:t>desarrollo</a:t>
            </a:r>
            <a:r>
              <a:rPr lang="en-GB" dirty="0" smtClean="0"/>
              <a:t> del PAE</a:t>
            </a:r>
          </a:p>
          <a:p>
            <a:r>
              <a:rPr lang="en-GB" dirty="0" err="1" smtClean="0"/>
              <a:t>Formación</a:t>
            </a:r>
            <a:r>
              <a:rPr lang="en-GB" dirty="0" smtClean="0"/>
              <a:t> del </a:t>
            </a:r>
            <a:r>
              <a:rPr lang="en-GB" dirty="0" err="1" smtClean="0"/>
              <a:t>equipo</a:t>
            </a:r>
            <a:r>
              <a:rPr lang="en-GB" dirty="0" smtClean="0"/>
              <a:t> de </a:t>
            </a:r>
            <a:r>
              <a:rPr lang="en-GB" dirty="0" err="1" smtClean="0"/>
              <a:t>desarrollo</a:t>
            </a:r>
            <a:r>
              <a:rPr lang="en-GB" dirty="0" smtClean="0"/>
              <a:t> del PAE</a:t>
            </a:r>
          </a:p>
          <a:p>
            <a:r>
              <a:rPr lang="en-GB" dirty="0" err="1" smtClean="0"/>
              <a:t>Reuniones</a:t>
            </a:r>
            <a:r>
              <a:rPr lang="en-GB" dirty="0" smtClean="0"/>
              <a:t> y </a:t>
            </a:r>
            <a:r>
              <a:rPr lang="en-GB" dirty="0" err="1" smtClean="0"/>
              <a:t>talleres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674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 </a:t>
            </a:r>
            <a:r>
              <a:rPr lang="en-US" dirty="0" err="1" smtClean="0"/>
              <a:t>hitos</a:t>
            </a:r>
            <a:r>
              <a:rPr lang="en-US" dirty="0" smtClean="0"/>
              <a:t> claves del PAE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1232388"/>
              </p:ext>
            </p:extLst>
          </p:nvPr>
        </p:nvGraphicFramePr>
        <p:xfrm>
          <a:off x="295274" y="1816100"/>
          <a:ext cx="8467725" cy="4673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1272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C89EF83-FF40-9143-A1FC-77645596BE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AAFBAE2-5BA7-9945-914A-C575680870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34AB882-173E-FE48-B59A-68FE4A4BB0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FD49237-0CF1-A248-A7CD-5CB30DE519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2731FEB-A1D2-A548-B816-C53EC60E8A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7B63687-6D5C-6F44-A3A6-20121E971C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D5ED45A-F7A6-004A-B311-E57EB64916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A68E4DD-D8A7-0C46-85AB-BDEB9D08DF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712AB9F-674C-424B-8BE5-78B6BB5E47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Plazo</a:t>
            </a:r>
            <a:r>
              <a:rPr lang="en-US" dirty="0" smtClean="0"/>
              <a:t> del PAE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Varía</a:t>
            </a:r>
            <a:r>
              <a:rPr lang="en-GB" dirty="0" smtClean="0"/>
              <a:t> </a:t>
            </a:r>
            <a:r>
              <a:rPr lang="en-GB" dirty="0" err="1" smtClean="0"/>
              <a:t>según</a:t>
            </a:r>
            <a:r>
              <a:rPr lang="en-GB" dirty="0" smtClean="0"/>
              <a:t> el </a:t>
            </a:r>
            <a:r>
              <a:rPr lang="en-GB" dirty="0" err="1" smtClean="0"/>
              <a:t>proyecto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Algunos</a:t>
            </a:r>
            <a:r>
              <a:rPr lang="en-GB" dirty="0" smtClean="0"/>
              <a:t> </a:t>
            </a:r>
            <a:r>
              <a:rPr lang="en-GB" dirty="0" err="1" smtClean="0"/>
              <a:t>proyectos</a:t>
            </a:r>
            <a:r>
              <a:rPr lang="en-GB" dirty="0" smtClean="0"/>
              <a:t> </a:t>
            </a:r>
            <a:r>
              <a:rPr lang="en-GB" dirty="0" err="1" smtClean="0"/>
              <a:t>han</a:t>
            </a:r>
            <a:r>
              <a:rPr lang="en-GB" dirty="0" smtClean="0"/>
              <a:t> </a:t>
            </a:r>
            <a:r>
              <a:rPr lang="en-GB" dirty="0" err="1" smtClean="0"/>
              <a:t>finalizado</a:t>
            </a:r>
            <a:r>
              <a:rPr lang="en-GB" dirty="0" smtClean="0"/>
              <a:t> sus </a:t>
            </a:r>
            <a:r>
              <a:rPr lang="en-GB" dirty="0" err="1" smtClean="0"/>
              <a:t>actividades</a:t>
            </a:r>
            <a:r>
              <a:rPr lang="en-GB" dirty="0" smtClean="0"/>
              <a:t> en 18 </a:t>
            </a:r>
            <a:r>
              <a:rPr lang="en-GB" dirty="0" err="1" smtClean="0"/>
              <a:t>meses</a:t>
            </a:r>
            <a:r>
              <a:rPr lang="en-GB" dirty="0" smtClean="0"/>
              <a:t>, </a:t>
            </a:r>
            <a:r>
              <a:rPr lang="en-GB" dirty="0" err="1" smtClean="0"/>
              <a:t>mientras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 </a:t>
            </a:r>
            <a:r>
              <a:rPr lang="en-GB" dirty="0" err="1" smtClean="0"/>
              <a:t>otros</a:t>
            </a:r>
            <a:r>
              <a:rPr lang="en-GB" dirty="0" smtClean="0"/>
              <a:t> </a:t>
            </a:r>
            <a:r>
              <a:rPr lang="en-GB" dirty="0" err="1" smtClean="0"/>
              <a:t>han</a:t>
            </a:r>
            <a:r>
              <a:rPr lang="en-GB" dirty="0" smtClean="0"/>
              <a:t> </a:t>
            </a:r>
            <a:r>
              <a:rPr lang="en-GB" dirty="0" err="1" smtClean="0"/>
              <a:t>necesitado</a:t>
            </a:r>
            <a:r>
              <a:rPr lang="en-GB" dirty="0" smtClean="0"/>
              <a:t> un </a:t>
            </a:r>
            <a:r>
              <a:rPr lang="en-GB" dirty="0" err="1" smtClean="0"/>
              <a:t>plazo</a:t>
            </a:r>
            <a:r>
              <a:rPr lang="en-GB" dirty="0" smtClean="0"/>
              <a:t> mucho </a:t>
            </a:r>
            <a:r>
              <a:rPr lang="en-GB" dirty="0" err="1" smtClean="0"/>
              <a:t>más</a:t>
            </a:r>
            <a:r>
              <a:rPr lang="en-GB" dirty="0" smtClean="0"/>
              <a:t> </a:t>
            </a:r>
            <a:r>
              <a:rPr lang="en-GB" dirty="0" err="1" smtClean="0"/>
              <a:t>prolongado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Depende</a:t>
            </a:r>
            <a:r>
              <a:rPr lang="en-GB" dirty="0" smtClean="0"/>
              <a:t> en gran </a:t>
            </a:r>
            <a:r>
              <a:rPr lang="en-GB" dirty="0" err="1" smtClean="0"/>
              <a:t>medida</a:t>
            </a:r>
            <a:r>
              <a:rPr lang="en-GB" dirty="0" smtClean="0"/>
              <a:t> del </a:t>
            </a:r>
            <a:r>
              <a:rPr lang="en-GB" dirty="0" err="1" smtClean="0"/>
              <a:t>número</a:t>
            </a:r>
            <a:r>
              <a:rPr lang="en-GB" dirty="0" smtClean="0"/>
              <a:t> de </a:t>
            </a:r>
            <a:r>
              <a:rPr lang="en-GB" dirty="0" err="1" smtClean="0"/>
              <a:t>países</a:t>
            </a:r>
            <a:r>
              <a:rPr lang="en-GB" dirty="0" smtClean="0"/>
              <a:t> </a:t>
            </a:r>
            <a:r>
              <a:rPr lang="en-GB" dirty="0" err="1" smtClean="0"/>
              <a:t>participantes</a:t>
            </a:r>
            <a:r>
              <a:rPr lang="en-GB" dirty="0" smtClean="0"/>
              <a:t>, la </a:t>
            </a:r>
            <a:r>
              <a:rPr lang="en-GB" dirty="0" err="1" smtClean="0"/>
              <a:t>complejidad</a:t>
            </a:r>
            <a:r>
              <a:rPr lang="en-GB" dirty="0" smtClean="0"/>
              <a:t> del </a:t>
            </a:r>
            <a:r>
              <a:rPr lang="en-GB" dirty="0" err="1" smtClean="0"/>
              <a:t>proyecto</a:t>
            </a:r>
            <a:r>
              <a:rPr lang="en-GB" dirty="0" smtClean="0"/>
              <a:t> y el </a:t>
            </a:r>
            <a:r>
              <a:rPr lang="en-GB" dirty="0" err="1" smtClean="0"/>
              <a:t>presupuesto</a:t>
            </a:r>
            <a:r>
              <a:rPr lang="en-GB" dirty="0" smtClean="0"/>
              <a:t> </a:t>
            </a:r>
            <a:r>
              <a:rPr lang="en-GB" dirty="0" err="1" smtClean="0"/>
              <a:t>disponible</a:t>
            </a:r>
            <a:r>
              <a:rPr lang="en-GB" dirty="0" smtClean="0"/>
              <a:t>.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39881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¡</a:t>
            </a:r>
            <a:r>
              <a:rPr lang="en-US" dirty="0" err="1" smtClean="0"/>
              <a:t>Importante</a:t>
            </a:r>
            <a:r>
              <a:rPr lang="en-US" dirty="0" smtClean="0"/>
              <a:t>!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028700" y="1727200"/>
            <a:ext cx="7321550" cy="4749799"/>
            <a:chOff x="0" y="2009"/>
            <a:chExt cx="7785100" cy="4110781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9" name="Rounded Rectangle 8"/>
            <p:cNvSpPr/>
            <p:nvPr/>
          </p:nvSpPr>
          <p:spPr>
            <a:xfrm>
              <a:off x="0" y="2009"/>
              <a:ext cx="7785100" cy="4110781"/>
            </a:xfrm>
            <a:prstGeom prst="roundRect">
              <a:avLst>
                <a:gd name="adj" fmla="val 10000"/>
              </a:avLst>
            </a:prstGeom>
            <a:grpFill/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120401" y="122409"/>
              <a:ext cx="7544298" cy="386998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algn="ctr"/>
              <a:r>
                <a:rPr lang="en-US" sz="2800" dirty="0" smtClean="0">
                  <a:solidFill>
                    <a:schemeClr val="bg2"/>
                  </a:solidFill>
                  <a:latin typeface="Calibri"/>
                  <a:cs typeface="Calibri"/>
                </a:rPr>
                <a:t>El </a:t>
              </a:r>
              <a:r>
                <a:rPr lang="en-US" sz="2800" dirty="0" err="1" smtClean="0">
                  <a:solidFill>
                    <a:schemeClr val="bg2"/>
                  </a:solidFill>
                  <a:latin typeface="Calibri"/>
                  <a:cs typeface="Calibri"/>
                </a:rPr>
                <a:t>proceso</a:t>
              </a:r>
              <a:r>
                <a:rPr lang="en-US" sz="2800" dirty="0" smtClean="0">
                  <a:solidFill>
                    <a:schemeClr val="bg2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bg2"/>
                  </a:solidFill>
                  <a:latin typeface="Calibri"/>
                  <a:cs typeface="Calibri"/>
                </a:rPr>
                <a:t>puede</a:t>
              </a:r>
              <a:r>
                <a:rPr lang="en-US" sz="2800" dirty="0" smtClean="0">
                  <a:solidFill>
                    <a:schemeClr val="bg2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bg2"/>
                  </a:solidFill>
                  <a:latin typeface="Calibri"/>
                  <a:cs typeface="Calibri"/>
                </a:rPr>
                <a:t>abarcar</a:t>
              </a:r>
              <a:r>
                <a:rPr lang="en-US" sz="2800" dirty="0" smtClean="0">
                  <a:solidFill>
                    <a:schemeClr val="bg2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bg2"/>
                  </a:solidFill>
                  <a:latin typeface="Calibri"/>
                  <a:cs typeface="Calibri"/>
                </a:rPr>
                <a:t>más</a:t>
              </a:r>
              <a:r>
                <a:rPr lang="en-US" sz="2800" dirty="0" smtClean="0">
                  <a:solidFill>
                    <a:schemeClr val="bg2"/>
                  </a:solidFill>
                  <a:latin typeface="Calibri"/>
                  <a:cs typeface="Calibri"/>
                </a:rPr>
                <a:t> de </a:t>
              </a:r>
              <a:r>
                <a:rPr lang="en-US" sz="2800" dirty="0" err="1" smtClean="0">
                  <a:solidFill>
                    <a:schemeClr val="bg2"/>
                  </a:solidFill>
                  <a:latin typeface="Calibri"/>
                  <a:cs typeface="Calibri"/>
                </a:rPr>
                <a:t>una</a:t>
              </a:r>
              <a:r>
                <a:rPr lang="en-US" sz="2800" dirty="0" smtClean="0">
                  <a:solidFill>
                    <a:schemeClr val="bg2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bg2"/>
                  </a:solidFill>
                  <a:latin typeface="Calibri"/>
                  <a:cs typeface="Calibri"/>
                </a:rPr>
                <a:t>iniciativa</a:t>
              </a:r>
              <a:r>
                <a:rPr lang="en-US" sz="2800" dirty="0" smtClean="0">
                  <a:solidFill>
                    <a:schemeClr val="bg2"/>
                  </a:solidFill>
                  <a:latin typeface="Calibri"/>
                  <a:cs typeface="Calibri"/>
                </a:rPr>
                <a:t> GEF...</a:t>
              </a:r>
            </a:p>
            <a:p>
              <a:pPr algn="ctr"/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P. </a:t>
              </a:r>
              <a:r>
                <a:rPr lang="en-US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ej</a:t>
              </a:r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. el </a:t>
              </a:r>
              <a:r>
                <a:rPr lang="en-US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documento</a:t>
              </a:r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o </a:t>
              </a:r>
              <a:r>
                <a:rPr lang="en-US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una</a:t>
              </a:r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versión</a:t>
              </a:r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técnica</a:t>
              </a:r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del PAE </a:t>
              </a:r>
              <a:r>
                <a:rPr lang="en-US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puede</a:t>
              </a:r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realizarse</a:t>
              </a:r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junto</a:t>
              </a:r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al ADT </a:t>
              </a:r>
              <a:r>
                <a:rPr lang="en-US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durante</a:t>
              </a:r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un </a:t>
              </a:r>
              <a:r>
                <a:rPr lang="en-US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proyecto</a:t>
              </a:r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GEF, </a:t>
              </a:r>
              <a:r>
                <a:rPr lang="en-US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mientras</a:t>
              </a:r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que</a:t>
              </a:r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un mayor </a:t>
              </a:r>
              <a:r>
                <a:rPr lang="en-US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desarrollo</a:t>
              </a:r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del PAE, </a:t>
              </a:r>
              <a:r>
                <a:rPr lang="en-US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su</a:t>
              </a:r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aprobación</a:t>
              </a:r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e </a:t>
              </a:r>
              <a:r>
                <a:rPr lang="en-US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implementación</a:t>
              </a:r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puede</a:t>
              </a:r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llevarse</a:t>
              </a:r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a </a:t>
              </a:r>
              <a:r>
                <a:rPr lang="en-US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cabo</a:t>
              </a:r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durante</a:t>
              </a:r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proyectos</a:t>
              </a:r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posteriores</a:t>
              </a:r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19657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2998788"/>
            <a:ext cx="7451726" cy="1027112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Sección</a:t>
            </a:r>
            <a:r>
              <a:rPr lang="en-US" dirty="0" smtClean="0">
                <a:solidFill>
                  <a:schemeClr val="tx1"/>
                </a:solidFill>
              </a:rPr>
              <a:t> 1: </a:t>
            </a:r>
            <a:r>
              <a:rPr lang="en-US" dirty="0" err="1" smtClean="0">
                <a:solidFill>
                  <a:schemeClr val="tx1"/>
                </a:solidFill>
              </a:rPr>
              <a:t>Planificación</a:t>
            </a:r>
            <a:r>
              <a:rPr lang="en-US" dirty="0" smtClean="0">
                <a:solidFill>
                  <a:schemeClr val="tx1"/>
                </a:solidFill>
              </a:rPr>
              <a:t> y </a:t>
            </a:r>
            <a:r>
              <a:rPr lang="en-US" dirty="0" err="1" smtClean="0">
                <a:solidFill>
                  <a:schemeClr val="tx1"/>
                </a:solidFill>
              </a:rPr>
              <a:t>manejo</a:t>
            </a:r>
            <a:r>
              <a:rPr lang="en-US" dirty="0" smtClean="0">
                <a:solidFill>
                  <a:schemeClr val="tx1"/>
                </a:solidFill>
              </a:rPr>
              <a:t> del </a:t>
            </a:r>
            <a:r>
              <a:rPr lang="en-US" dirty="0" err="1" smtClean="0">
                <a:solidFill>
                  <a:schemeClr val="tx1"/>
                </a:solidFill>
              </a:rPr>
              <a:t>proceso</a:t>
            </a:r>
            <a:r>
              <a:rPr lang="en-US" dirty="0" smtClean="0">
                <a:solidFill>
                  <a:schemeClr val="tx1"/>
                </a:solidFill>
              </a:rPr>
              <a:t> ADT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603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Plazos</a:t>
            </a:r>
            <a:r>
              <a:rPr lang="en-US" sz="3600" dirty="0"/>
              <a:t> </a:t>
            </a:r>
            <a:r>
              <a:rPr lang="en-US" sz="3600" dirty="0" err="1" smtClean="0"/>
              <a:t>referenciales</a:t>
            </a:r>
            <a:r>
              <a:rPr lang="en-US" sz="3600" dirty="0" smtClean="0"/>
              <a:t> </a:t>
            </a:r>
            <a:r>
              <a:rPr lang="en-US" sz="3600" dirty="0"/>
              <a:t>del </a:t>
            </a:r>
            <a:r>
              <a:rPr lang="en-US" sz="3600" dirty="0" err="1" smtClean="0"/>
              <a:t>desarrollo</a:t>
            </a:r>
            <a:r>
              <a:rPr lang="en-US" sz="3600" dirty="0" smtClean="0"/>
              <a:t> del PAE</a:t>
            </a:r>
            <a:endParaRPr lang="en-US" sz="3600" dirty="0"/>
          </a:p>
        </p:txBody>
      </p:sp>
      <p:pic>
        <p:nvPicPr>
          <p:cNvPr id="3" name="Picture 2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-228600" y="2184400"/>
            <a:ext cx="9648000" cy="36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741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equipo</a:t>
            </a:r>
            <a:r>
              <a:rPr lang="en-US" dirty="0" smtClean="0"/>
              <a:t> de </a:t>
            </a:r>
            <a:r>
              <a:rPr lang="en-US" dirty="0" err="1" smtClean="0"/>
              <a:t>desarrollo</a:t>
            </a:r>
            <a:r>
              <a:rPr lang="en-US" dirty="0" smtClean="0"/>
              <a:t> del PAE...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…</a:t>
            </a:r>
            <a:r>
              <a:rPr lang="en-US" dirty="0" err="1" smtClean="0"/>
              <a:t>debe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/>
                </a:solidFill>
              </a:rPr>
              <a:t>un </a:t>
            </a:r>
            <a:r>
              <a:rPr lang="en-US" dirty="0" err="1" smtClean="0">
                <a:solidFill>
                  <a:schemeClr val="bg2"/>
                </a:solidFill>
              </a:rPr>
              <a:t>cuerpo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r>
              <a:rPr lang="en-US" dirty="0" err="1" smtClean="0">
                <a:solidFill>
                  <a:schemeClr val="bg2"/>
                </a:solidFill>
              </a:rPr>
              <a:t>técnico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r>
              <a:rPr lang="en-US" dirty="0" err="1" smtClean="0"/>
              <a:t>altamente</a:t>
            </a:r>
            <a:r>
              <a:rPr lang="en-US" dirty="0" smtClean="0"/>
              <a:t> </a:t>
            </a:r>
            <a:r>
              <a:rPr lang="en-US" dirty="0" err="1" smtClean="0"/>
              <a:t>representativo</a:t>
            </a:r>
            <a:r>
              <a:rPr lang="en-US" dirty="0" smtClean="0"/>
              <a:t>, </a:t>
            </a:r>
            <a:r>
              <a:rPr lang="en-US" dirty="0" err="1" smtClean="0"/>
              <a:t>delegado</a:t>
            </a:r>
            <a:r>
              <a:rPr lang="en-US" dirty="0" smtClean="0"/>
              <a:t> de los </a:t>
            </a:r>
            <a:r>
              <a:rPr lang="en-US" dirty="0" err="1" smtClean="0"/>
              <a:t>países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forman</a:t>
            </a:r>
            <a:r>
              <a:rPr lang="en-US" dirty="0" smtClean="0"/>
              <a:t> parte del </a:t>
            </a:r>
            <a:r>
              <a:rPr lang="en-US" dirty="0" err="1" smtClean="0"/>
              <a:t>proyecto</a:t>
            </a:r>
            <a:r>
              <a:rPr lang="en-US" dirty="0" smtClean="0"/>
              <a:t> y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participará</a:t>
            </a:r>
            <a:r>
              <a:rPr lang="en-US" dirty="0" smtClean="0"/>
              <a:t> en los </a:t>
            </a:r>
            <a:r>
              <a:rPr lang="en-US" dirty="0" err="1" smtClean="0"/>
              <a:t>pasos</a:t>
            </a:r>
            <a:r>
              <a:rPr lang="en-US" dirty="0" smtClean="0"/>
              <a:t> claves del </a:t>
            </a:r>
            <a:r>
              <a:rPr lang="en-US" dirty="0" err="1" smtClean="0"/>
              <a:t>desarrollo</a:t>
            </a:r>
            <a:r>
              <a:rPr lang="en-US" dirty="0" smtClean="0"/>
              <a:t> del PAE</a:t>
            </a:r>
          </a:p>
          <a:p>
            <a:pPr marL="0" indent="0" algn="ctr">
              <a:buNone/>
            </a:pPr>
            <a:r>
              <a:rPr lang="en-US" dirty="0" smtClean="0"/>
              <a:t>´</a:t>
            </a:r>
            <a:endParaRPr lang="en-GB" dirty="0"/>
          </a:p>
          <a:p>
            <a:pPr marL="0" indent="0" algn="ctr">
              <a:buNone/>
            </a:pPr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importante</a:t>
            </a:r>
            <a:r>
              <a:rPr lang="en-GB" dirty="0" smtClean="0"/>
              <a:t> </a:t>
            </a:r>
            <a:r>
              <a:rPr lang="en-GB" dirty="0" err="1" smtClean="0"/>
              <a:t>garantizar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>
                <a:solidFill>
                  <a:schemeClr val="bg2"/>
                </a:solidFill>
              </a:rPr>
              <a:t>todos</a:t>
            </a:r>
            <a:r>
              <a:rPr lang="en-GB" dirty="0" smtClean="0">
                <a:solidFill>
                  <a:schemeClr val="bg2"/>
                </a:solidFill>
              </a:rPr>
              <a:t> los stakeholders claves</a:t>
            </a:r>
            <a:r>
              <a:rPr lang="en-GB" dirty="0" smtClean="0"/>
              <a:t> se </a:t>
            </a:r>
            <a:r>
              <a:rPr lang="en-GB" dirty="0" err="1" smtClean="0"/>
              <a:t>vean</a:t>
            </a:r>
            <a:r>
              <a:rPr lang="en-GB" dirty="0" smtClean="0"/>
              <a:t> </a:t>
            </a:r>
            <a:r>
              <a:rPr lang="en-GB" dirty="0" err="1" smtClean="0"/>
              <a:t>representados</a:t>
            </a:r>
            <a:r>
              <a:rPr lang="en-GB" dirty="0" smtClean="0"/>
              <a:t> </a:t>
            </a:r>
            <a:r>
              <a:rPr lang="en-GB" dirty="0" err="1" smtClean="0"/>
              <a:t>por</a:t>
            </a:r>
            <a:r>
              <a:rPr lang="en-GB" dirty="0" smtClean="0"/>
              <a:t>  el  </a:t>
            </a:r>
            <a:r>
              <a:rPr lang="en-GB" dirty="0" err="1" smtClean="0"/>
              <a:t>equipo</a:t>
            </a:r>
            <a:r>
              <a:rPr lang="en-GB" dirty="0" smtClean="0"/>
              <a:t> de </a:t>
            </a:r>
            <a:r>
              <a:rPr lang="en-GB" dirty="0" err="1" smtClean="0"/>
              <a:t>desarrollo</a:t>
            </a:r>
            <a:r>
              <a:rPr lang="en-GB" dirty="0" smtClean="0"/>
              <a:t> del PAE</a:t>
            </a:r>
          </a:p>
        </p:txBody>
      </p:sp>
      <p:sp>
        <p:nvSpPr>
          <p:cNvPr id="4" name="Down Arrow 3"/>
          <p:cNvSpPr/>
          <p:nvPr/>
        </p:nvSpPr>
        <p:spPr>
          <a:xfrm>
            <a:off x="3835400" y="3810000"/>
            <a:ext cx="660400" cy="90170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382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Inclusión</a:t>
            </a:r>
            <a:r>
              <a:rPr lang="en-US" sz="3600" dirty="0" smtClean="0"/>
              <a:t> de los stakeholders en el </a:t>
            </a:r>
            <a:r>
              <a:rPr lang="en-US" sz="3600" dirty="0" err="1" smtClean="0"/>
              <a:t>proceso</a:t>
            </a:r>
            <a:r>
              <a:rPr lang="en-US" sz="3600" dirty="0" smtClean="0"/>
              <a:t> de </a:t>
            </a:r>
            <a:r>
              <a:rPr lang="en-US" sz="3600" dirty="0" err="1" smtClean="0"/>
              <a:t>desarrollo</a:t>
            </a:r>
            <a:r>
              <a:rPr lang="en-US" sz="3600" dirty="0" smtClean="0"/>
              <a:t> del PAE</a:t>
            </a:r>
            <a:endParaRPr lang="en-US" sz="3600" dirty="0"/>
          </a:p>
        </p:txBody>
      </p:sp>
      <p:grpSp>
        <p:nvGrpSpPr>
          <p:cNvPr id="8" name="Group 7"/>
          <p:cNvGrpSpPr/>
          <p:nvPr/>
        </p:nvGrpSpPr>
        <p:grpSpPr>
          <a:xfrm>
            <a:off x="1028700" y="1943100"/>
            <a:ext cx="7321550" cy="4267199"/>
            <a:chOff x="0" y="2009"/>
            <a:chExt cx="7785100" cy="4110781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9" name="Rounded Rectangle 8"/>
            <p:cNvSpPr/>
            <p:nvPr/>
          </p:nvSpPr>
          <p:spPr>
            <a:xfrm>
              <a:off x="0" y="2009"/>
              <a:ext cx="7785100" cy="4110781"/>
            </a:xfrm>
            <a:prstGeom prst="roundRect">
              <a:avLst>
                <a:gd name="adj" fmla="val 10000"/>
              </a:avLst>
            </a:prstGeom>
            <a:grpFill/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120401" y="122409"/>
              <a:ext cx="7544298" cy="386998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Si el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proceso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de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desarrollo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del ADT o del PAE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es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dominado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por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uno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o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más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grupos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de stakeholders en particular, el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proceso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para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alcanzar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un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concenso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se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verá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afectado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.</a:t>
              </a:r>
            </a:p>
            <a:p>
              <a:pPr algn="ctr"/>
              <a:endParaRPr lang="en-US" sz="2400" dirty="0" smtClean="0">
                <a:solidFill>
                  <a:srgbClr val="000000"/>
                </a:solidFill>
                <a:latin typeface="Calibri"/>
                <a:cs typeface="Calibri"/>
              </a:endParaRPr>
            </a:p>
            <a:p>
              <a:pPr algn="ctr"/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La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implementación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del PAE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puede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fracasar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si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los stakeholders (p.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ej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.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industrias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que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estén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siendo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reguladas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)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quedan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excluidos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del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desarrollo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del ADT o del PAE.</a:t>
              </a:r>
              <a:endParaRPr lang="en-US" sz="24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1153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Representatividad</a:t>
            </a:r>
            <a:r>
              <a:rPr lang="en-US" dirty="0" smtClean="0"/>
              <a:t> y </a:t>
            </a:r>
            <a:r>
              <a:rPr lang="en-US" dirty="0" err="1" smtClean="0"/>
              <a:t>extensión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La </a:t>
            </a:r>
            <a:r>
              <a:rPr lang="en-GB" dirty="0" err="1" smtClean="0"/>
              <a:t>composición</a:t>
            </a:r>
            <a:r>
              <a:rPr lang="en-GB" dirty="0" smtClean="0"/>
              <a:t> del </a:t>
            </a:r>
            <a:r>
              <a:rPr lang="en-GB" dirty="0" err="1" smtClean="0"/>
              <a:t>equipo</a:t>
            </a:r>
            <a:r>
              <a:rPr lang="en-GB" dirty="0" smtClean="0"/>
              <a:t> de </a:t>
            </a:r>
            <a:r>
              <a:rPr lang="en-GB" dirty="0" err="1" smtClean="0"/>
              <a:t>desarrollo</a:t>
            </a:r>
            <a:r>
              <a:rPr lang="en-GB" dirty="0" smtClean="0"/>
              <a:t> </a:t>
            </a:r>
            <a:r>
              <a:rPr lang="en-GB" dirty="0" err="1" smtClean="0"/>
              <a:t>debe</a:t>
            </a:r>
            <a:r>
              <a:rPr lang="en-GB" dirty="0" smtClean="0"/>
              <a:t> </a:t>
            </a:r>
            <a:r>
              <a:rPr lang="en-GB" dirty="0" err="1" smtClean="0"/>
              <a:t>ser</a:t>
            </a:r>
            <a:r>
              <a:rPr lang="en-GB" dirty="0" smtClean="0"/>
              <a:t> lo </a:t>
            </a:r>
            <a:r>
              <a:rPr lang="en-GB" dirty="0" err="1" smtClean="0"/>
              <a:t>más</a:t>
            </a:r>
            <a:r>
              <a:rPr lang="en-GB" dirty="0" smtClean="0"/>
              <a:t> </a:t>
            </a:r>
            <a:r>
              <a:rPr lang="en-GB" dirty="0" err="1" smtClean="0"/>
              <a:t>interdisciplinaria</a:t>
            </a:r>
            <a:r>
              <a:rPr lang="en-GB" dirty="0" smtClean="0"/>
              <a:t> </a:t>
            </a:r>
            <a:r>
              <a:rPr lang="en-GB" dirty="0" err="1" smtClean="0"/>
              <a:t>posible</a:t>
            </a:r>
            <a:r>
              <a:rPr lang="en-GB" dirty="0" smtClean="0"/>
              <a:t>.</a:t>
            </a:r>
          </a:p>
          <a:p>
            <a:r>
              <a:rPr lang="en-GB" dirty="0" smtClean="0"/>
              <a:t>En especial, el </a:t>
            </a:r>
            <a:r>
              <a:rPr lang="en-GB" dirty="0" err="1" smtClean="0"/>
              <a:t>equipo</a:t>
            </a:r>
            <a:r>
              <a:rPr lang="en-GB" dirty="0" smtClean="0"/>
              <a:t> </a:t>
            </a:r>
            <a:r>
              <a:rPr lang="en-GB" dirty="0" err="1" smtClean="0"/>
              <a:t>precisa</a:t>
            </a:r>
            <a:r>
              <a:rPr lang="en-GB" dirty="0" smtClean="0"/>
              <a:t> de </a:t>
            </a:r>
            <a:r>
              <a:rPr lang="en-GB" dirty="0" err="1" smtClean="0"/>
              <a:t>buenos</a:t>
            </a:r>
            <a:r>
              <a:rPr lang="en-GB" dirty="0" smtClean="0"/>
              <a:t> </a:t>
            </a:r>
            <a:r>
              <a:rPr lang="en-GB" dirty="0" err="1" smtClean="0"/>
              <a:t>economistas</a:t>
            </a:r>
            <a:r>
              <a:rPr lang="en-GB" dirty="0" smtClean="0"/>
              <a:t>, </a:t>
            </a:r>
            <a:r>
              <a:rPr lang="en-GB" dirty="0" err="1" smtClean="0"/>
              <a:t>expertos</a:t>
            </a:r>
            <a:r>
              <a:rPr lang="en-GB" dirty="0" smtClean="0"/>
              <a:t> en </a:t>
            </a:r>
            <a:r>
              <a:rPr lang="en-GB" dirty="0" err="1" smtClean="0"/>
              <a:t>política</a:t>
            </a:r>
            <a:r>
              <a:rPr lang="en-GB" dirty="0" smtClean="0"/>
              <a:t> y </a:t>
            </a:r>
            <a:r>
              <a:rPr lang="en-GB" dirty="0" err="1" smtClean="0"/>
              <a:t>juristas</a:t>
            </a:r>
            <a:r>
              <a:rPr lang="en-GB" dirty="0"/>
              <a:t>,</a:t>
            </a:r>
            <a:r>
              <a:rPr lang="en-GB" dirty="0" smtClean="0"/>
              <a:t> </a:t>
            </a:r>
            <a:r>
              <a:rPr lang="en-GB" dirty="0" err="1" smtClean="0"/>
              <a:t>quienes</a:t>
            </a:r>
            <a:r>
              <a:rPr lang="en-GB" dirty="0" smtClean="0"/>
              <a:t> </a:t>
            </a:r>
            <a:r>
              <a:rPr lang="en-GB" dirty="0" err="1" smtClean="0"/>
              <a:t>probablemente</a:t>
            </a:r>
            <a:r>
              <a:rPr lang="en-GB" dirty="0" smtClean="0"/>
              <a:t> </a:t>
            </a:r>
            <a:r>
              <a:rPr lang="en-GB" dirty="0" err="1" smtClean="0"/>
              <a:t>desempeñarán</a:t>
            </a:r>
            <a:r>
              <a:rPr lang="en-GB" dirty="0" smtClean="0"/>
              <a:t> un </a:t>
            </a:r>
            <a:r>
              <a:rPr lang="en-GB" dirty="0" err="1" smtClean="0"/>
              <a:t>papel</a:t>
            </a:r>
            <a:r>
              <a:rPr lang="en-GB" dirty="0" smtClean="0"/>
              <a:t> clave en el </a:t>
            </a:r>
            <a:r>
              <a:rPr lang="en-GB" dirty="0" err="1" smtClean="0"/>
              <a:t>desarrollo</a:t>
            </a:r>
            <a:r>
              <a:rPr lang="en-GB" dirty="0" smtClean="0"/>
              <a:t> del PAE.</a:t>
            </a:r>
          </a:p>
          <a:p>
            <a:r>
              <a:rPr lang="en-GB" dirty="0" err="1" smtClean="0"/>
              <a:t>Por</a:t>
            </a:r>
            <a:r>
              <a:rPr lang="en-GB" dirty="0" smtClean="0"/>
              <a:t> lo general son entre 10 y 20 </a:t>
            </a:r>
            <a:r>
              <a:rPr lang="en-GB" dirty="0" err="1" smtClean="0"/>
              <a:t>miembros</a:t>
            </a:r>
            <a:r>
              <a:rPr lang="en-GB" dirty="0" smtClean="0"/>
              <a:t> los </a:t>
            </a:r>
            <a:r>
              <a:rPr lang="en-GB" dirty="0" err="1" smtClean="0"/>
              <a:t>miembros</a:t>
            </a:r>
            <a:r>
              <a:rPr lang="en-GB" dirty="0" smtClean="0"/>
              <a:t> del </a:t>
            </a:r>
            <a:r>
              <a:rPr lang="en-GB" dirty="0" err="1" smtClean="0"/>
              <a:t>equipo</a:t>
            </a:r>
            <a:r>
              <a:rPr lang="en-GB" dirty="0" smtClean="0"/>
              <a:t> de </a:t>
            </a:r>
            <a:r>
              <a:rPr lang="en-GB" dirty="0" err="1" smtClean="0"/>
              <a:t>desarrollo</a:t>
            </a:r>
            <a:r>
              <a:rPr lang="en-GB" dirty="0" smtClean="0"/>
              <a:t> del PAE.</a:t>
            </a:r>
          </a:p>
        </p:txBody>
      </p:sp>
    </p:spTree>
    <p:extLst>
      <p:ext uri="{BB962C8B-B14F-4D97-AF65-F5344CB8AC3E}">
        <p14:creationId xmlns:p14="http://schemas.microsoft.com/office/powerpoint/2010/main" val="3795854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Reuniones</a:t>
            </a:r>
            <a:r>
              <a:rPr lang="en-US" dirty="0" smtClean="0"/>
              <a:t> y </a:t>
            </a:r>
            <a:r>
              <a:rPr lang="en-US" dirty="0" err="1" smtClean="0"/>
              <a:t>talleres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975" y="1971431"/>
            <a:ext cx="7556500" cy="3339122"/>
          </a:xfrm>
        </p:spPr>
        <p:txBody>
          <a:bodyPr/>
          <a:lstStyle/>
          <a:p>
            <a:r>
              <a:rPr lang="en-GB" dirty="0" smtClean="0"/>
              <a:t>Durante la </a:t>
            </a:r>
            <a:r>
              <a:rPr lang="en-GB" dirty="0" err="1" smtClean="0"/>
              <a:t>fase</a:t>
            </a:r>
            <a:r>
              <a:rPr lang="en-GB" dirty="0" smtClean="0"/>
              <a:t> de </a:t>
            </a:r>
            <a:r>
              <a:rPr lang="en-GB" dirty="0" err="1" smtClean="0"/>
              <a:t>desarrollo</a:t>
            </a:r>
            <a:r>
              <a:rPr lang="en-GB" dirty="0" smtClean="0"/>
              <a:t> del PAE </a:t>
            </a:r>
            <a:r>
              <a:rPr lang="en-GB" dirty="0" err="1" smtClean="0"/>
              <a:t>es</a:t>
            </a:r>
            <a:r>
              <a:rPr lang="en-GB" dirty="0" smtClean="0"/>
              <a:t> probable </a:t>
            </a:r>
            <a:r>
              <a:rPr lang="en-GB" dirty="0" err="1" smtClean="0"/>
              <a:t>que</a:t>
            </a:r>
            <a:r>
              <a:rPr lang="en-GB" dirty="0" smtClean="0"/>
              <a:t> se </a:t>
            </a:r>
            <a:r>
              <a:rPr lang="en-GB" dirty="0" err="1" smtClean="0"/>
              <a:t>convoque</a:t>
            </a:r>
            <a:r>
              <a:rPr lang="en-GB" dirty="0" smtClean="0"/>
              <a:t> a </a:t>
            </a:r>
            <a:r>
              <a:rPr lang="en-GB" dirty="0" err="1" smtClean="0"/>
              <a:t>una</a:t>
            </a:r>
            <a:r>
              <a:rPr lang="en-GB" dirty="0" smtClean="0"/>
              <a:t> </a:t>
            </a:r>
            <a:r>
              <a:rPr lang="en-GB" dirty="0" err="1" smtClean="0"/>
              <a:t>serie</a:t>
            </a:r>
            <a:r>
              <a:rPr lang="en-GB" dirty="0" smtClean="0"/>
              <a:t> de </a:t>
            </a:r>
            <a:r>
              <a:rPr lang="en-GB" dirty="0" err="1" smtClean="0"/>
              <a:t>reuniones</a:t>
            </a:r>
            <a:r>
              <a:rPr lang="en-GB" dirty="0" smtClean="0"/>
              <a:t> o </a:t>
            </a:r>
            <a:r>
              <a:rPr lang="en-GB" dirty="0" err="1" smtClean="0"/>
              <a:t>talleres</a:t>
            </a:r>
            <a:r>
              <a:rPr lang="en-GB" dirty="0" smtClean="0"/>
              <a:t>.</a:t>
            </a:r>
          </a:p>
          <a:p>
            <a:pPr lvl="0"/>
            <a:r>
              <a:rPr lang="en-GB" dirty="0" smtClean="0"/>
              <a:t>La </a:t>
            </a:r>
            <a:r>
              <a:rPr lang="en-GB" dirty="0" err="1" smtClean="0"/>
              <a:t>cantidad</a:t>
            </a:r>
            <a:r>
              <a:rPr lang="en-GB" dirty="0"/>
              <a:t> </a:t>
            </a:r>
            <a:r>
              <a:rPr lang="en-GB" dirty="0" smtClean="0"/>
              <a:t>y </a:t>
            </a:r>
            <a:r>
              <a:rPr lang="en-GB" dirty="0"/>
              <a:t>la forma en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 smtClean="0"/>
              <a:t>estos</a:t>
            </a:r>
            <a:r>
              <a:rPr lang="en-GB" dirty="0" smtClean="0"/>
              <a:t> se </a:t>
            </a:r>
            <a:r>
              <a:rPr lang="en-GB" dirty="0" err="1" smtClean="0"/>
              <a:t>desarrollan</a:t>
            </a:r>
            <a:r>
              <a:rPr lang="en-GB" dirty="0" smtClean="0"/>
              <a:t>  </a:t>
            </a:r>
            <a:r>
              <a:rPr lang="en-GB" dirty="0" err="1" smtClean="0"/>
              <a:t>variará</a:t>
            </a:r>
            <a:r>
              <a:rPr lang="en-GB" dirty="0" smtClean="0"/>
              <a:t> </a:t>
            </a:r>
            <a:r>
              <a:rPr lang="en-GB" dirty="0" err="1"/>
              <a:t>según</a:t>
            </a:r>
            <a:r>
              <a:rPr lang="en-GB" dirty="0"/>
              <a:t> el </a:t>
            </a:r>
            <a:r>
              <a:rPr lang="en-GB" dirty="0" err="1"/>
              <a:t>proyecto</a:t>
            </a:r>
            <a:r>
              <a:rPr lang="en-GB" dirty="0"/>
              <a:t>, en </a:t>
            </a:r>
            <a:r>
              <a:rPr lang="en-GB" dirty="0" err="1"/>
              <a:t>relación</a:t>
            </a:r>
            <a:r>
              <a:rPr lang="en-GB" dirty="0"/>
              <a:t> con los </a:t>
            </a:r>
            <a:r>
              <a:rPr lang="en-GB" dirty="0" err="1"/>
              <a:t>plazos</a:t>
            </a:r>
            <a:r>
              <a:rPr lang="en-GB" dirty="0"/>
              <a:t>, los </a:t>
            </a:r>
            <a:r>
              <a:rPr lang="en-GB" dirty="0" err="1"/>
              <a:t>fondos</a:t>
            </a:r>
            <a:r>
              <a:rPr lang="en-GB" dirty="0"/>
              <a:t> y los </a:t>
            </a:r>
            <a:r>
              <a:rPr lang="en-GB" dirty="0" err="1"/>
              <a:t>recursos</a:t>
            </a:r>
            <a:r>
              <a:rPr lang="en-GB" dirty="0"/>
              <a:t> </a:t>
            </a:r>
            <a:r>
              <a:rPr lang="en-GB" dirty="0" err="1"/>
              <a:t>humanos</a:t>
            </a:r>
            <a:r>
              <a:rPr lang="en-GB" dirty="0"/>
              <a:t> </a:t>
            </a:r>
            <a:r>
              <a:rPr lang="en-GB" dirty="0" err="1"/>
              <a:t>disponibles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8583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Ejemplo</a:t>
            </a:r>
            <a:r>
              <a:rPr lang="en-US" dirty="0" smtClean="0"/>
              <a:t>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3535053"/>
              </p:ext>
            </p:extLst>
          </p:nvPr>
        </p:nvGraphicFramePr>
        <p:xfrm>
          <a:off x="206374" y="1981200"/>
          <a:ext cx="8645525" cy="4356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1330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342041-04DB-9749-95DB-7FD061AA96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36A4448-94E5-064D-9AB8-900CC9CC60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5D52709-9F24-BC48-BF65-598C00032D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2EB84EA-78EC-354A-9B6A-D7FE9FE1F7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32AC469-342A-9440-90B6-2C17D234BC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0E9DCC0-8A3E-9443-8486-E27B533645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379B77C-D211-0A4C-9B78-DBF5789C3A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DC8AC8-D5E2-7944-A5E0-619A674072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3F0E7B9-479C-0048-B1F9-3E00BA5AEA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3295445-CA41-5C45-9566-E3D98FCAE5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F87FFC3-506F-F542-8302-402D3871C7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Ejercicio</a:t>
            </a:r>
            <a:r>
              <a:rPr lang="en-US" dirty="0" smtClean="0"/>
              <a:t> </a:t>
            </a:r>
            <a:r>
              <a:rPr lang="en-US" dirty="0" err="1" smtClean="0"/>
              <a:t>grupal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5" y="2311400"/>
            <a:ext cx="7556500" cy="3427247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En </a:t>
            </a:r>
            <a:r>
              <a:rPr lang="en-GB" dirty="0" err="1" smtClean="0"/>
              <a:t>grupos</a:t>
            </a:r>
            <a:r>
              <a:rPr lang="en-GB" dirty="0" smtClean="0"/>
              <a:t> de 5 personas:</a:t>
            </a:r>
          </a:p>
          <a:p>
            <a:pPr marL="0" indent="0">
              <a:buNone/>
            </a:pPr>
            <a:endParaRPr lang="en-GB" dirty="0"/>
          </a:p>
          <a:p>
            <a:pPr marL="355600" lvl="1" indent="-355600">
              <a:spcBef>
                <a:spcPts val="2000"/>
              </a:spcBef>
              <a:buClr>
                <a:srgbClr val="003399"/>
              </a:buClr>
            </a:pPr>
            <a:r>
              <a:rPr lang="en-GB" sz="2800" dirty="0" smtClean="0"/>
              <a:t>A </a:t>
            </a:r>
            <a:r>
              <a:rPr lang="en-GB" sz="2800" dirty="0" err="1" smtClean="0"/>
              <a:t>definirse</a:t>
            </a:r>
            <a:r>
              <a:rPr lang="en-GB" sz="2800" dirty="0" smtClean="0"/>
              <a:t> </a:t>
            </a:r>
            <a:r>
              <a:rPr lang="en-GB" sz="2800" dirty="0" err="1" smtClean="0"/>
              <a:t>posteriormente</a:t>
            </a:r>
            <a:endParaRPr lang="en-GB" sz="2800" dirty="0"/>
          </a:p>
          <a:p>
            <a:pPr marL="0" lvl="0" indent="0">
              <a:buNone/>
            </a:pPr>
            <a:endParaRPr lang="en-GB" b="1" dirty="0" smtClean="0"/>
          </a:p>
          <a:p>
            <a:pPr marL="0" lvl="0" indent="0">
              <a:buNone/>
            </a:pPr>
            <a:r>
              <a:rPr lang="en-GB" b="1" dirty="0" err="1" smtClean="0"/>
              <a:t>Tiempo</a:t>
            </a:r>
            <a:r>
              <a:rPr lang="en-GB" b="1" dirty="0" smtClean="0"/>
              <a:t>: 20  </a:t>
            </a:r>
            <a:r>
              <a:rPr lang="en-GB" b="1" smtClean="0"/>
              <a:t>minutos</a:t>
            </a:r>
            <a:endParaRPr lang="en-GB" b="1" dirty="0"/>
          </a:p>
          <a:p>
            <a:pPr marL="0" lvl="0" indent="0">
              <a:buNone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24705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En </a:t>
            </a:r>
            <a:r>
              <a:rPr lang="en-US" sz="3600" dirty="0" err="1" smtClean="0"/>
              <a:t>esta</a:t>
            </a:r>
            <a:r>
              <a:rPr lang="en-US" sz="3600" dirty="0" smtClean="0"/>
              <a:t> </a:t>
            </a:r>
            <a:r>
              <a:rPr lang="en-US" sz="3600" dirty="0" err="1" smtClean="0"/>
              <a:t>sección</a:t>
            </a:r>
            <a:r>
              <a:rPr lang="en-US" sz="3600" dirty="0" smtClean="0"/>
              <a:t> </a:t>
            </a:r>
            <a:r>
              <a:rPr lang="en-US" sz="3600" dirty="0" err="1" smtClean="0"/>
              <a:t>usted</a:t>
            </a:r>
            <a:r>
              <a:rPr lang="en-US" sz="3600" dirty="0" smtClean="0"/>
              <a:t> </a:t>
            </a:r>
            <a:r>
              <a:rPr lang="en-US" sz="3600" dirty="0" err="1" smtClean="0"/>
              <a:t>aprenderá</a:t>
            </a:r>
            <a:r>
              <a:rPr lang="en-US" sz="3600" dirty="0" smtClean="0"/>
              <a:t> </a:t>
            </a:r>
            <a:r>
              <a:rPr lang="en-US" sz="3600" dirty="0" err="1" smtClean="0"/>
              <a:t>sobre</a:t>
            </a:r>
            <a:r>
              <a:rPr lang="en-US" sz="3600" dirty="0" smtClean="0"/>
              <a:t>…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5" y="1981201"/>
            <a:ext cx="7556500" cy="2946400"/>
          </a:xfrm>
        </p:spPr>
        <p:txBody>
          <a:bodyPr/>
          <a:lstStyle/>
          <a:p>
            <a:r>
              <a:rPr lang="en-GB" dirty="0" err="1" smtClean="0"/>
              <a:t>Hitos</a:t>
            </a:r>
            <a:r>
              <a:rPr lang="en-GB" dirty="0" smtClean="0"/>
              <a:t> claves del ADT</a:t>
            </a:r>
          </a:p>
          <a:p>
            <a:r>
              <a:rPr lang="en-GB" dirty="0" err="1" smtClean="0"/>
              <a:t>Definición</a:t>
            </a:r>
            <a:r>
              <a:rPr lang="en-GB" dirty="0" smtClean="0"/>
              <a:t> del </a:t>
            </a:r>
            <a:r>
              <a:rPr lang="en-GB" dirty="0" err="1" smtClean="0"/>
              <a:t>plazo</a:t>
            </a:r>
            <a:r>
              <a:rPr lang="en-GB" dirty="0" smtClean="0"/>
              <a:t> </a:t>
            </a:r>
            <a:r>
              <a:rPr lang="en-GB" dirty="0" err="1" smtClean="0"/>
              <a:t>para</a:t>
            </a:r>
            <a:r>
              <a:rPr lang="en-GB" dirty="0" smtClean="0"/>
              <a:t> el </a:t>
            </a:r>
            <a:r>
              <a:rPr lang="en-GB" dirty="0" err="1" smtClean="0"/>
              <a:t>desarrollo</a:t>
            </a:r>
            <a:r>
              <a:rPr lang="en-GB" dirty="0" smtClean="0"/>
              <a:t> del ADT</a:t>
            </a:r>
          </a:p>
          <a:p>
            <a:r>
              <a:rPr lang="en-GB" dirty="0" err="1" smtClean="0"/>
              <a:t>Formación</a:t>
            </a:r>
            <a:r>
              <a:rPr lang="en-GB" dirty="0" smtClean="0"/>
              <a:t> del </a:t>
            </a:r>
            <a:r>
              <a:rPr lang="en-GB" dirty="0" err="1" smtClean="0"/>
              <a:t>equipo</a:t>
            </a:r>
            <a:r>
              <a:rPr lang="en-GB" dirty="0" smtClean="0"/>
              <a:t> de </a:t>
            </a:r>
            <a:r>
              <a:rPr lang="en-GB" dirty="0" err="1" smtClean="0"/>
              <a:t>desarrollo</a:t>
            </a:r>
            <a:r>
              <a:rPr lang="en-GB" dirty="0" smtClean="0"/>
              <a:t> del ADT</a:t>
            </a:r>
          </a:p>
          <a:p>
            <a:r>
              <a:rPr lang="en-GB" dirty="0" err="1" smtClean="0"/>
              <a:t>Reuniones</a:t>
            </a:r>
            <a:r>
              <a:rPr lang="en-GB" dirty="0" smtClean="0"/>
              <a:t> y </a:t>
            </a:r>
            <a:r>
              <a:rPr lang="en-GB" dirty="0" err="1" smtClean="0"/>
              <a:t>talleres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320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 </a:t>
            </a:r>
            <a:r>
              <a:rPr lang="en-US" dirty="0" err="1" smtClean="0"/>
              <a:t>hitos</a:t>
            </a:r>
            <a:r>
              <a:rPr lang="en-US" dirty="0" smtClean="0"/>
              <a:t> claves del ADT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5621169"/>
              </p:ext>
            </p:extLst>
          </p:nvPr>
        </p:nvGraphicFramePr>
        <p:xfrm>
          <a:off x="295274" y="1816100"/>
          <a:ext cx="8467725" cy="4673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9373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C89EF83-FF40-9143-A1FC-77645596BE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AAFBAE2-5BA7-9945-914A-C575680870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34AB882-173E-FE48-B59A-68FE4A4BB0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FD49237-0CF1-A248-A7CD-5CB30DE519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2731FEB-A1D2-A548-B816-C53EC60E8A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7B63687-6D5C-6F44-A3A6-20121E971C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D5ED45A-F7A6-004A-B311-E57EB64916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A68E4DD-D8A7-0C46-85AB-BDEB9D08DF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712AB9F-674C-424B-8BE5-78B6BB5E47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5EA1CB8-F905-444E-9434-5982481758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Manejo</a:t>
            </a:r>
            <a:r>
              <a:rPr lang="en-US" dirty="0" smtClean="0"/>
              <a:t> de </a:t>
            </a:r>
            <a:r>
              <a:rPr lang="en-US" dirty="0" err="1" smtClean="0"/>
              <a:t>expectativas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028700" y="1943100"/>
            <a:ext cx="7321550" cy="4267199"/>
            <a:chOff x="0" y="2009"/>
            <a:chExt cx="7785100" cy="4110781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9" name="Rounded Rectangle 8"/>
            <p:cNvSpPr/>
            <p:nvPr/>
          </p:nvSpPr>
          <p:spPr>
            <a:xfrm>
              <a:off x="0" y="2009"/>
              <a:ext cx="7785100" cy="4110781"/>
            </a:xfrm>
            <a:prstGeom prst="roundRect">
              <a:avLst>
                <a:gd name="adj" fmla="val 10000"/>
              </a:avLst>
            </a:prstGeom>
            <a:grpFill/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120401" y="122409"/>
              <a:ext cx="7544298" cy="386998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algn="ctr"/>
              <a:r>
                <a:rPr lang="en-GB" sz="2400" dirty="0">
                  <a:solidFill>
                    <a:srgbClr val="000000"/>
                  </a:solidFill>
                  <a:latin typeface="Calibri"/>
                  <a:cs typeface="Calibri"/>
                </a:rPr>
                <a:t> </a:t>
              </a:r>
            </a:p>
            <a:p>
              <a:pPr algn="ctr"/>
              <a:r>
                <a:rPr lang="en-GB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La </a:t>
              </a:r>
              <a:r>
                <a:rPr lang="en-GB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complejidad</a:t>
              </a:r>
              <a:r>
                <a:rPr lang="en-GB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y </a:t>
              </a:r>
              <a:r>
                <a:rPr lang="en-GB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minuciosidad</a:t>
              </a:r>
              <a:r>
                <a:rPr lang="en-GB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del ADT y PAE </a:t>
              </a:r>
              <a:r>
                <a:rPr lang="en-GB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desarrollados</a:t>
              </a:r>
              <a:r>
                <a:rPr lang="en-GB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GB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durante</a:t>
              </a:r>
              <a:r>
                <a:rPr lang="en-GB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el </a:t>
              </a:r>
              <a:r>
                <a:rPr lang="en-GB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proyecto</a:t>
              </a:r>
              <a:r>
                <a:rPr lang="en-GB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se </a:t>
              </a:r>
              <a:r>
                <a:rPr lang="en-GB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determinará</a:t>
              </a:r>
              <a:r>
                <a:rPr lang="en-GB" sz="2400" dirty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GB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en </a:t>
              </a:r>
              <a:r>
                <a:rPr lang="en-GB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razón</a:t>
              </a:r>
              <a:r>
                <a:rPr lang="en-GB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del </a:t>
              </a:r>
              <a:r>
                <a:rPr lang="en-GB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tiempo</a:t>
              </a:r>
              <a:r>
                <a:rPr lang="en-GB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, los </a:t>
              </a:r>
              <a:r>
                <a:rPr lang="en-GB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fondos</a:t>
              </a:r>
              <a:r>
                <a:rPr lang="en-GB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y  los </a:t>
              </a:r>
              <a:r>
                <a:rPr lang="en-GB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recursos</a:t>
              </a:r>
              <a:r>
                <a:rPr lang="en-GB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GB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humanos</a:t>
              </a:r>
              <a:r>
                <a:rPr lang="en-GB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GB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disponibles</a:t>
              </a:r>
              <a:r>
                <a:rPr lang="en-GB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.</a:t>
              </a:r>
            </a:p>
            <a:p>
              <a:pPr algn="ctr"/>
              <a:endParaRPr lang="en-GB" sz="2400" dirty="0" smtClean="0">
                <a:solidFill>
                  <a:srgbClr val="000000"/>
                </a:solidFill>
                <a:latin typeface="Calibri"/>
                <a:cs typeface="Calibri"/>
              </a:endParaRPr>
            </a:p>
            <a:p>
              <a:pPr algn="ctr"/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Es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preciso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manejar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eficientemente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las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expectativas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de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todos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los stakeholders claves de los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países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participantes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y de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las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respectivas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agencias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responsables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de la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implementación</a:t>
              </a:r>
              <a:r>
                <a:rPr lang="en-US" sz="2400" dirty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y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ejecución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.</a:t>
              </a:r>
              <a:endParaRPr lang="en-US" sz="24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394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Plazo</a:t>
            </a:r>
            <a:r>
              <a:rPr lang="en-US" dirty="0" smtClean="0"/>
              <a:t> del ADT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Varía</a:t>
            </a:r>
            <a:r>
              <a:rPr lang="en-GB" dirty="0" smtClean="0"/>
              <a:t> </a:t>
            </a:r>
            <a:r>
              <a:rPr lang="en-GB" dirty="0" err="1" smtClean="0"/>
              <a:t>según</a:t>
            </a:r>
            <a:r>
              <a:rPr lang="en-GB" dirty="0" smtClean="0"/>
              <a:t> el </a:t>
            </a:r>
            <a:r>
              <a:rPr lang="en-GB" dirty="0" err="1" smtClean="0"/>
              <a:t>proyecto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Algunos</a:t>
            </a:r>
            <a:r>
              <a:rPr lang="en-GB" dirty="0" smtClean="0"/>
              <a:t> </a:t>
            </a:r>
            <a:r>
              <a:rPr lang="en-GB" dirty="0" err="1" smtClean="0"/>
              <a:t>proyectos</a:t>
            </a:r>
            <a:r>
              <a:rPr lang="en-GB" dirty="0" smtClean="0"/>
              <a:t> </a:t>
            </a:r>
            <a:r>
              <a:rPr lang="en-GB" dirty="0" err="1" smtClean="0"/>
              <a:t>han</a:t>
            </a:r>
            <a:r>
              <a:rPr lang="en-GB" dirty="0" smtClean="0"/>
              <a:t> </a:t>
            </a:r>
            <a:r>
              <a:rPr lang="en-GB" dirty="0" err="1" smtClean="0"/>
              <a:t>finalizado</a:t>
            </a:r>
            <a:r>
              <a:rPr lang="en-GB" dirty="0" smtClean="0"/>
              <a:t> sus </a:t>
            </a:r>
            <a:r>
              <a:rPr lang="en-GB" dirty="0" err="1" smtClean="0"/>
              <a:t>actividades</a:t>
            </a:r>
            <a:r>
              <a:rPr lang="en-GB" dirty="0" smtClean="0"/>
              <a:t> en un </a:t>
            </a:r>
            <a:r>
              <a:rPr lang="en-GB" dirty="0" err="1" smtClean="0"/>
              <a:t>año</a:t>
            </a:r>
            <a:r>
              <a:rPr lang="en-GB" dirty="0" smtClean="0"/>
              <a:t>, </a:t>
            </a:r>
            <a:r>
              <a:rPr lang="en-GB" dirty="0" err="1" smtClean="0"/>
              <a:t>mientras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 </a:t>
            </a:r>
            <a:r>
              <a:rPr lang="en-GB" dirty="0" err="1" smtClean="0"/>
              <a:t>otros</a:t>
            </a:r>
            <a:r>
              <a:rPr lang="en-GB" dirty="0" smtClean="0"/>
              <a:t> </a:t>
            </a:r>
            <a:r>
              <a:rPr lang="en-GB" dirty="0" err="1" smtClean="0"/>
              <a:t>han</a:t>
            </a:r>
            <a:r>
              <a:rPr lang="en-GB" dirty="0" smtClean="0"/>
              <a:t> </a:t>
            </a:r>
            <a:r>
              <a:rPr lang="en-GB" dirty="0" err="1" smtClean="0"/>
              <a:t>necesitado</a:t>
            </a:r>
            <a:r>
              <a:rPr lang="en-GB" dirty="0" smtClean="0"/>
              <a:t> </a:t>
            </a:r>
            <a:r>
              <a:rPr lang="en-GB" dirty="0" err="1" smtClean="0"/>
              <a:t>más</a:t>
            </a:r>
            <a:r>
              <a:rPr lang="en-GB" dirty="0" smtClean="0"/>
              <a:t> </a:t>
            </a:r>
            <a:r>
              <a:rPr lang="en-GB" dirty="0" err="1" smtClean="0"/>
              <a:t>tiempo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Depende</a:t>
            </a:r>
            <a:r>
              <a:rPr lang="en-GB" dirty="0" smtClean="0"/>
              <a:t> en gran </a:t>
            </a:r>
            <a:r>
              <a:rPr lang="en-GB" dirty="0" err="1" smtClean="0"/>
              <a:t>medida</a:t>
            </a:r>
            <a:r>
              <a:rPr lang="en-GB" dirty="0" smtClean="0"/>
              <a:t> del </a:t>
            </a:r>
            <a:r>
              <a:rPr lang="en-GB" dirty="0" err="1" smtClean="0"/>
              <a:t>número</a:t>
            </a:r>
            <a:r>
              <a:rPr lang="en-GB" dirty="0" smtClean="0"/>
              <a:t> de </a:t>
            </a:r>
            <a:r>
              <a:rPr lang="en-GB" dirty="0" err="1" smtClean="0"/>
              <a:t>países</a:t>
            </a:r>
            <a:r>
              <a:rPr lang="en-GB" dirty="0" smtClean="0"/>
              <a:t> </a:t>
            </a:r>
            <a:r>
              <a:rPr lang="en-GB" dirty="0" err="1" smtClean="0"/>
              <a:t>participantes</a:t>
            </a:r>
            <a:r>
              <a:rPr lang="en-GB" dirty="0" smtClean="0"/>
              <a:t>, la </a:t>
            </a:r>
            <a:r>
              <a:rPr lang="en-GB" dirty="0" err="1" smtClean="0"/>
              <a:t>complejidad</a:t>
            </a:r>
            <a:r>
              <a:rPr lang="en-GB" dirty="0" smtClean="0"/>
              <a:t> del </a:t>
            </a:r>
            <a:r>
              <a:rPr lang="en-GB" dirty="0" err="1" smtClean="0"/>
              <a:t>proyecto</a:t>
            </a:r>
            <a:r>
              <a:rPr lang="en-GB" dirty="0" smtClean="0"/>
              <a:t> y el </a:t>
            </a:r>
            <a:r>
              <a:rPr lang="en-GB" dirty="0" err="1" smtClean="0"/>
              <a:t>presupuesto</a:t>
            </a:r>
            <a:r>
              <a:rPr lang="en-GB" dirty="0" smtClean="0"/>
              <a:t> </a:t>
            </a:r>
            <a:r>
              <a:rPr lang="en-GB" dirty="0" err="1" smtClean="0"/>
              <a:t>disponible</a:t>
            </a:r>
            <a:r>
              <a:rPr lang="en-GB" dirty="0" smtClean="0"/>
              <a:t>.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82929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¡</a:t>
            </a:r>
            <a:r>
              <a:rPr lang="en-US" dirty="0" err="1" smtClean="0"/>
              <a:t>Importante</a:t>
            </a:r>
            <a:r>
              <a:rPr lang="en-US" dirty="0" smtClean="0"/>
              <a:t>!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028700" y="2133599"/>
            <a:ext cx="7321550" cy="3568701"/>
            <a:chOff x="0" y="2009"/>
            <a:chExt cx="7785100" cy="4110781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9" name="Rounded Rectangle 8"/>
            <p:cNvSpPr/>
            <p:nvPr/>
          </p:nvSpPr>
          <p:spPr>
            <a:xfrm>
              <a:off x="0" y="2009"/>
              <a:ext cx="7785100" cy="4110781"/>
            </a:xfrm>
            <a:prstGeom prst="roundRect">
              <a:avLst>
                <a:gd name="adj" fmla="val 10000"/>
              </a:avLst>
            </a:prstGeom>
            <a:grpFill/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120401" y="122409"/>
              <a:ext cx="7544298" cy="386998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algn="ctr"/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Cabe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recalcar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que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smtClean="0">
                  <a:solidFill>
                    <a:schemeClr val="bg2"/>
                  </a:solidFill>
                  <a:latin typeface="Calibri"/>
                  <a:cs typeface="Calibri"/>
                </a:rPr>
                <a:t>el ADT no </a:t>
              </a:r>
              <a:r>
                <a:rPr lang="en-US" sz="2400" dirty="0" err="1" smtClean="0">
                  <a:solidFill>
                    <a:schemeClr val="bg2"/>
                  </a:solidFill>
                  <a:latin typeface="Calibri"/>
                  <a:cs typeface="Calibri"/>
                </a:rPr>
                <a:t>es</a:t>
              </a:r>
              <a:r>
                <a:rPr lang="en-US" sz="2400" dirty="0" smtClean="0">
                  <a:solidFill>
                    <a:schemeClr val="bg2"/>
                  </a:solidFill>
                  <a:latin typeface="Calibri"/>
                  <a:cs typeface="Calibri"/>
                </a:rPr>
                <a:t> el </a:t>
              </a:r>
              <a:r>
                <a:rPr lang="en-US" sz="2400" dirty="0" err="1" smtClean="0">
                  <a:solidFill>
                    <a:schemeClr val="bg2"/>
                  </a:solidFill>
                  <a:latin typeface="Calibri"/>
                  <a:cs typeface="Calibri"/>
                </a:rPr>
                <a:t>producto</a:t>
              </a:r>
              <a:r>
                <a:rPr lang="en-US" sz="2400" dirty="0" smtClean="0">
                  <a:solidFill>
                    <a:schemeClr val="bg2"/>
                  </a:solidFill>
                  <a:latin typeface="Calibri"/>
                  <a:cs typeface="Calibri"/>
                </a:rPr>
                <a:t> principal 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del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proceso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ADT/PAE,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sino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que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constituye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solo </a:t>
              </a:r>
              <a:r>
                <a:rPr lang="en-US" sz="2400" dirty="0" smtClean="0">
                  <a:solidFill>
                    <a:schemeClr val="bg2"/>
                  </a:solidFill>
                  <a:latin typeface="Calibri"/>
                  <a:cs typeface="Calibri"/>
                </a:rPr>
                <a:t>un </a:t>
              </a:r>
              <a:r>
                <a:rPr lang="en-US" sz="2400" dirty="0" err="1" smtClean="0">
                  <a:solidFill>
                    <a:schemeClr val="bg2"/>
                  </a:solidFill>
                  <a:latin typeface="Calibri"/>
                  <a:cs typeface="Calibri"/>
                </a:rPr>
                <a:t>paso</a:t>
              </a:r>
              <a:r>
                <a:rPr lang="en-US" sz="2400" dirty="0" smtClean="0">
                  <a:solidFill>
                    <a:schemeClr val="bg2"/>
                  </a:solidFill>
                  <a:latin typeface="Calibri"/>
                  <a:cs typeface="Calibri"/>
                </a:rPr>
                <a:t> en el </a:t>
              </a:r>
              <a:r>
                <a:rPr lang="en-US" sz="2400" dirty="0" err="1" smtClean="0">
                  <a:solidFill>
                    <a:schemeClr val="bg2"/>
                  </a:solidFill>
                  <a:latin typeface="Calibri"/>
                  <a:cs typeface="Calibri"/>
                </a:rPr>
                <a:t>camino</a:t>
              </a:r>
              <a:r>
                <a:rPr lang="en-US" sz="2400" dirty="0" smtClean="0">
                  <a:solidFill>
                    <a:schemeClr val="bg2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chemeClr val="bg2"/>
                  </a:solidFill>
                  <a:latin typeface="Calibri"/>
                  <a:cs typeface="Calibri"/>
                </a:rPr>
                <a:t>hacia</a:t>
              </a:r>
              <a:r>
                <a:rPr lang="en-US" sz="2400" dirty="0" smtClean="0">
                  <a:solidFill>
                    <a:schemeClr val="bg2"/>
                  </a:solidFill>
                  <a:latin typeface="Calibri"/>
                  <a:cs typeface="Calibri"/>
                </a:rPr>
                <a:t> el </a:t>
              </a:r>
              <a:r>
                <a:rPr lang="en-US" sz="2400" dirty="0" err="1" smtClean="0">
                  <a:solidFill>
                    <a:schemeClr val="bg2"/>
                  </a:solidFill>
                  <a:latin typeface="Calibri"/>
                  <a:cs typeface="Calibri"/>
                </a:rPr>
                <a:t>desarrollo</a:t>
              </a:r>
              <a:r>
                <a:rPr lang="en-US" sz="2400" dirty="0" smtClean="0">
                  <a:solidFill>
                    <a:schemeClr val="bg2"/>
                  </a:solidFill>
                  <a:latin typeface="Calibri"/>
                  <a:cs typeface="Calibri"/>
                </a:rPr>
                <a:t> y </a:t>
              </a:r>
              <a:r>
                <a:rPr lang="en-US" sz="2400" dirty="0" err="1" smtClean="0">
                  <a:solidFill>
                    <a:schemeClr val="bg2"/>
                  </a:solidFill>
                  <a:latin typeface="Calibri"/>
                  <a:cs typeface="Calibri"/>
                </a:rPr>
                <a:t>aprobación</a:t>
              </a:r>
              <a:r>
                <a:rPr lang="en-US" sz="2400" dirty="0" smtClean="0">
                  <a:solidFill>
                    <a:schemeClr val="bg2"/>
                  </a:solidFill>
                  <a:latin typeface="Calibri"/>
                  <a:cs typeface="Calibri"/>
                </a:rPr>
                <a:t> del PAE.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Por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lo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tanto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,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es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necesario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garantizar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un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uso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eficiente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y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efectivo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del </a:t>
              </a:r>
              <a:r>
                <a:rPr lang="en-US" sz="24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tiempo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.</a:t>
              </a:r>
              <a:endParaRPr lang="en-US" sz="24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72307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Plazos</a:t>
            </a:r>
            <a:r>
              <a:rPr lang="en-US" sz="3600" dirty="0" smtClean="0"/>
              <a:t> </a:t>
            </a:r>
            <a:r>
              <a:rPr lang="en-US" sz="3600" dirty="0" err="1" smtClean="0"/>
              <a:t>referenciales</a:t>
            </a:r>
            <a:r>
              <a:rPr lang="en-US" sz="3600" dirty="0" smtClean="0"/>
              <a:t> del </a:t>
            </a:r>
            <a:r>
              <a:rPr lang="en-US" sz="3600" dirty="0" err="1" smtClean="0"/>
              <a:t>desarrollo</a:t>
            </a:r>
            <a:r>
              <a:rPr lang="en-US" sz="3600" dirty="0" smtClean="0"/>
              <a:t> del ADT</a:t>
            </a:r>
            <a:endParaRPr lang="en-US" sz="36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9872" y="2235200"/>
            <a:ext cx="9648672" cy="364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221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equipo</a:t>
            </a:r>
            <a:r>
              <a:rPr lang="en-US" dirty="0" smtClean="0"/>
              <a:t> de </a:t>
            </a:r>
            <a:r>
              <a:rPr lang="en-US" dirty="0" err="1" smtClean="0"/>
              <a:t>desarrollo</a:t>
            </a:r>
            <a:r>
              <a:rPr lang="en-US" dirty="0" smtClean="0"/>
              <a:t> del ADT...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…</a:t>
            </a:r>
            <a:r>
              <a:rPr lang="en-US" dirty="0" err="1" smtClean="0"/>
              <a:t>debe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/>
                </a:solidFill>
              </a:rPr>
              <a:t>un </a:t>
            </a:r>
            <a:r>
              <a:rPr lang="en-US" dirty="0" err="1" smtClean="0">
                <a:solidFill>
                  <a:schemeClr val="bg2"/>
                </a:solidFill>
              </a:rPr>
              <a:t>cuerpo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r>
              <a:rPr lang="en-US" dirty="0" err="1" smtClean="0">
                <a:solidFill>
                  <a:schemeClr val="bg2"/>
                </a:solidFill>
              </a:rPr>
              <a:t>técnico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r>
              <a:rPr lang="en-US" dirty="0" err="1" smtClean="0"/>
              <a:t>altamente</a:t>
            </a:r>
            <a:r>
              <a:rPr lang="en-US" dirty="0" smtClean="0"/>
              <a:t> </a:t>
            </a:r>
            <a:r>
              <a:rPr lang="en-US" dirty="0" err="1" smtClean="0"/>
              <a:t>representativo</a:t>
            </a:r>
            <a:r>
              <a:rPr lang="en-US" dirty="0" smtClean="0"/>
              <a:t>, </a:t>
            </a:r>
            <a:r>
              <a:rPr lang="en-US" dirty="0" err="1" smtClean="0"/>
              <a:t>delegado</a:t>
            </a:r>
            <a:r>
              <a:rPr lang="en-US" dirty="0" smtClean="0"/>
              <a:t> de los </a:t>
            </a:r>
            <a:r>
              <a:rPr lang="en-US" dirty="0" err="1" smtClean="0"/>
              <a:t>países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forman</a:t>
            </a:r>
            <a:r>
              <a:rPr lang="en-US" dirty="0" smtClean="0"/>
              <a:t> parte del </a:t>
            </a:r>
            <a:r>
              <a:rPr lang="en-US" dirty="0" err="1" smtClean="0"/>
              <a:t>proyecto</a:t>
            </a:r>
            <a:r>
              <a:rPr lang="en-US" dirty="0" smtClean="0"/>
              <a:t> y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participará</a:t>
            </a:r>
            <a:r>
              <a:rPr lang="en-US" dirty="0" smtClean="0"/>
              <a:t> en los </a:t>
            </a:r>
            <a:r>
              <a:rPr lang="en-US" dirty="0" err="1" smtClean="0"/>
              <a:t>pasos</a:t>
            </a:r>
            <a:r>
              <a:rPr lang="en-US" dirty="0" smtClean="0"/>
              <a:t> claves de </a:t>
            </a:r>
            <a:r>
              <a:rPr lang="en-US" dirty="0" err="1" smtClean="0"/>
              <a:t>desarrollo</a:t>
            </a:r>
            <a:r>
              <a:rPr lang="en-US" dirty="0" smtClean="0"/>
              <a:t> del ADT</a:t>
            </a:r>
          </a:p>
          <a:p>
            <a:pPr marL="0" indent="0" algn="ctr">
              <a:buNone/>
            </a:pPr>
            <a:r>
              <a:rPr lang="en-US" dirty="0" smtClean="0"/>
              <a:t>´</a:t>
            </a:r>
            <a:endParaRPr lang="en-GB" dirty="0"/>
          </a:p>
          <a:p>
            <a:pPr marL="0" indent="0" algn="ctr">
              <a:buNone/>
            </a:pPr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importante</a:t>
            </a:r>
            <a:r>
              <a:rPr lang="en-GB" dirty="0" smtClean="0"/>
              <a:t> </a:t>
            </a:r>
            <a:r>
              <a:rPr lang="en-GB" dirty="0" err="1" smtClean="0"/>
              <a:t>garantizar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>
                <a:solidFill>
                  <a:schemeClr val="bg2"/>
                </a:solidFill>
              </a:rPr>
              <a:t>todos</a:t>
            </a:r>
            <a:r>
              <a:rPr lang="en-GB" dirty="0" smtClean="0">
                <a:solidFill>
                  <a:schemeClr val="bg2"/>
                </a:solidFill>
              </a:rPr>
              <a:t> los stakeholders claves</a:t>
            </a:r>
            <a:r>
              <a:rPr lang="en-GB" dirty="0" smtClean="0"/>
              <a:t> se </a:t>
            </a:r>
            <a:r>
              <a:rPr lang="en-GB" dirty="0" err="1" smtClean="0"/>
              <a:t>vean</a:t>
            </a:r>
            <a:r>
              <a:rPr lang="en-GB" dirty="0" smtClean="0"/>
              <a:t> </a:t>
            </a:r>
            <a:r>
              <a:rPr lang="en-GB" dirty="0" err="1" smtClean="0"/>
              <a:t>representados</a:t>
            </a:r>
            <a:r>
              <a:rPr lang="en-GB" dirty="0" smtClean="0"/>
              <a:t> </a:t>
            </a:r>
            <a:r>
              <a:rPr lang="en-GB" dirty="0" err="1" smtClean="0"/>
              <a:t>por</a:t>
            </a:r>
            <a:r>
              <a:rPr lang="en-GB" dirty="0" smtClean="0"/>
              <a:t>  el  </a:t>
            </a:r>
            <a:r>
              <a:rPr lang="en-GB" dirty="0" err="1" smtClean="0"/>
              <a:t>equipo</a:t>
            </a:r>
            <a:r>
              <a:rPr lang="en-GB" dirty="0" smtClean="0"/>
              <a:t> de </a:t>
            </a:r>
            <a:r>
              <a:rPr lang="en-GB" dirty="0" err="1" smtClean="0"/>
              <a:t>desarrollo</a:t>
            </a:r>
            <a:r>
              <a:rPr lang="en-GB" dirty="0" smtClean="0"/>
              <a:t> del ADT</a:t>
            </a:r>
          </a:p>
        </p:txBody>
      </p:sp>
      <p:sp>
        <p:nvSpPr>
          <p:cNvPr id="4" name="Down Arrow 3"/>
          <p:cNvSpPr/>
          <p:nvPr/>
        </p:nvSpPr>
        <p:spPr>
          <a:xfrm>
            <a:off x="3835400" y="3810000"/>
            <a:ext cx="660400" cy="90170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357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Advantage">
  <a:themeElements>
    <a:clrScheme name="Custom 1">
      <a:dk1>
        <a:sysClr val="windowText" lastClr="000000"/>
      </a:dk1>
      <a:lt1>
        <a:sysClr val="window" lastClr="FFFFFF"/>
      </a:lt1>
      <a:dk2>
        <a:srgbClr val="2B142D"/>
      </a:dk2>
      <a:lt2>
        <a:srgbClr val="0033CC"/>
      </a:lt2>
      <a:accent1>
        <a:srgbClr val="0000FF"/>
      </a:accent1>
      <a:accent2>
        <a:srgbClr val="0033FF"/>
      </a:accent2>
      <a:accent3>
        <a:srgbClr val="3366FF"/>
      </a:accent3>
      <a:accent4>
        <a:srgbClr val="6699FF"/>
      </a:accent4>
      <a:accent5>
        <a:srgbClr val="3366CC"/>
      </a:accent5>
      <a:accent6>
        <a:srgbClr val="0099FF"/>
      </a:accent6>
      <a:hlink>
        <a:srgbClr val="000099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70676</TotalTime>
  <Words>1077</Words>
  <Application>Microsoft Office PowerPoint</Application>
  <PresentationFormat>Presentación en pantalla (4:3)</PresentationFormat>
  <Paragraphs>115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7" baseType="lpstr">
      <vt:lpstr>Advantage</vt:lpstr>
      <vt:lpstr>IW:LEARN ADT/PAE Curso de entrenamiento</vt:lpstr>
      <vt:lpstr>Sección 1: Planificación y manejo del proceso ADT</vt:lpstr>
      <vt:lpstr>En esta sección usted aprenderá sobre…</vt:lpstr>
      <vt:lpstr>Los hitos claves del ADT</vt:lpstr>
      <vt:lpstr>Manejo de expectativas</vt:lpstr>
      <vt:lpstr>Plazo del ADT</vt:lpstr>
      <vt:lpstr>¡Importante!</vt:lpstr>
      <vt:lpstr>Plazos referenciales del desarrollo del ADT</vt:lpstr>
      <vt:lpstr>El equipo de desarrollo del ADT...</vt:lpstr>
      <vt:lpstr>Inclusión de los stakeholders en el proceso de desarrollo del ADT</vt:lpstr>
      <vt:lpstr>Composición del equipo del ADT</vt:lpstr>
      <vt:lpstr>Representatividad y extensión</vt:lpstr>
      <vt:lpstr>Reuniones y talleres</vt:lpstr>
      <vt:lpstr>Ejemplo:</vt:lpstr>
      <vt:lpstr>Sección 1: Planificación y manejo del proceso PAE</vt:lpstr>
      <vt:lpstr>En esta sección usted aprenderá sobre…</vt:lpstr>
      <vt:lpstr>Los hitos claves del PAE</vt:lpstr>
      <vt:lpstr>Plazo del PAE</vt:lpstr>
      <vt:lpstr>¡Importante!</vt:lpstr>
      <vt:lpstr>Plazos referenciales del desarrollo del PAE</vt:lpstr>
      <vt:lpstr>El equipo de desarrollo del PAE...</vt:lpstr>
      <vt:lpstr>Inclusión de los stakeholders en el proceso de desarrollo del PAE</vt:lpstr>
      <vt:lpstr>Representatividad y extensión</vt:lpstr>
      <vt:lpstr>Reuniones y talleres</vt:lpstr>
      <vt:lpstr>Ejemplo:</vt:lpstr>
      <vt:lpstr>Ejercicio grupal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PLYMOUTH FOOD INITIATIVE WORKSHOP</dc:title>
  <dc:creator>Martin Bloxham</dc:creator>
  <cp:lastModifiedBy>usuario</cp:lastModifiedBy>
  <cp:revision>310</cp:revision>
  <dcterms:created xsi:type="dcterms:W3CDTF">2010-04-21T10:35:43Z</dcterms:created>
  <dcterms:modified xsi:type="dcterms:W3CDTF">2012-09-09T18:52:43Z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